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8" r:id="rId4"/>
    <p:sldId id="278" r:id="rId5"/>
    <p:sldId id="279" r:id="rId6"/>
    <p:sldId id="267" r:id="rId7"/>
    <p:sldId id="268" r:id="rId8"/>
    <p:sldId id="269" r:id="rId9"/>
    <p:sldId id="270" r:id="rId10"/>
    <p:sldId id="271" r:id="rId11"/>
    <p:sldId id="272" r:id="rId12"/>
    <p:sldId id="286" r:id="rId13"/>
    <p:sldId id="287" r:id="rId14"/>
    <p:sldId id="273" r:id="rId15"/>
    <p:sldId id="288" r:id="rId16"/>
    <p:sldId id="276" r:id="rId17"/>
  </p:sldIdLst>
  <p:sldSz cx="12192000" cy="6858000"/>
  <p:notesSz cx="6858000" cy="9313863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8D3A"/>
    <a:srgbClr val="326172"/>
    <a:srgbClr val="FF99FF"/>
    <a:srgbClr val="8993BE"/>
    <a:srgbClr val="FB503B"/>
    <a:srgbClr val="6B78AD"/>
    <a:srgbClr val="00CC99"/>
    <a:srgbClr val="FFCC66"/>
    <a:srgbClr val="FF9933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Estilo oscuro 2 - Énfasis 1/Énfasis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2" autoAdjust="0"/>
    <p:restoredTop sz="94660"/>
  </p:normalViewPr>
  <p:slideViewPr>
    <p:cSldViewPr snapToGrid="0">
      <p:cViewPr varScale="1">
        <p:scale>
          <a:sx n="73" d="100"/>
          <a:sy n="73" d="100"/>
        </p:scale>
        <p:origin x="5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846C24A-1007-49FA-B937-F67602E0E7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471DFB9-54D6-4EE2-A325-D4B918C3B3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68A8C-5078-453D-A2BA-21B70F012FAE}" type="datetimeFigureOut">
              <a:rPr lang="es-MX" smtClean="0"/>
              <a:t>01/02/2019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31A41CC-E31D-4269-AF34-32582CEAC9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46554"/>
            <a:ext cx="2971800" cy="4673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2474797-63E9-4B57-871A-C563839D29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846554"/>
            <a:ext cx="2971800" cy="4673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5431C-7D28-40CC-AB57-84E9744E250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93368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BFB70-1CBC-4CCC-AA6A-FF6B025EEFC0}" type="datetimeFigureOut">
              <a:rPr lang="es-MX" smtClean="0"/>
              <a:t>01/02/2019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35000" y="1163638"/>
            <a:ext cx="5588000" cy="31432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82296"/>
            <a:ext cx="5486400" cy="366733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46554"/>
            <a:ext cx="2971800" cy="4673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846554"/>
            <a:ext cx="2971800" cy="4673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3EA6D-F0F9-4511-8DA6-C28AC64605B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32342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303984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13661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83505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658210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46964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5967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136859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16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22453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3627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26416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0105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30493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92621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30493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62496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12014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FE2D95-DFFE-4203-9B69-7DC964ED71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D2AE23-368E-4135-85FD-8BCDBA392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5512C4-208E-4015-A6B3-E5EB45000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5DF8C-EA6C-4135-8636-DF6579452800}" type="datetime1">
              <a:rPr lang="es-MX" smtClean="0"/>
              <a:t>01/02/2019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6E7A9BA-36C6-41A2-94DB-261399183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86B984-5FB7-469F-95EA-9AE9F434D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67178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AEE1A1-00A1-495D-98B2-01DCCBF6E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272CDF7-F560-4F7D-A699-1496DDC24D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B72A16-1703-4B3D-9824-D97EB2DE2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AA330-093E-4A64-84B6-CA589C3B85B5}" type="datetime1">
              <a:rPr lang="es-MX" smtClean="0"/>
              <a:t>01/02/2019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4CA9CD-122C-4ECE-95EC-0C8354721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74FA9BC-E8A8-42B7-B625-4E564AF9D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12793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3E2CAFE-8CBF-4BC8-A28B-D866E835D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C614795-757D-45AC-B7E2-C614C3517B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C14D4A-F78F-4330-9EDD-0D2EBCF2F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99084-EAA4-4474-B20D-5AE88F0657A5}" type="datetime1">
              <a:rPr lang="es-MX" smtClean="0"/>
              <a:t>01/02/2019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96F759B-53EE-45A1-B046-DB6FF2776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B42B65-6A30-49C2-BF49-F3D4C8188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90619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B7AE12-53FC-4C3A-AC7D-91F2476D8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C6FD53-E43D-4FFB-953B-7AAAAC111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E87FB4-9031-4F35-8432-E45F209E0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E10F1-15BD-4539-B1BF-D0147C10D5E8}" type="datetime1">
              <a:rPr lang="es-MX" smtClean="0"/>
              <a:t>01/02/2019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6E8121-E333-461C-8814-2E08AEA49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1BE74A-9339-43F5-831B-B69E24641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75662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396A39-EA77-4F37-9F60-A87D1E8EC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3E62152-7E7C-4F2F-A979-407C97672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128D553-F768-40C2-B9E9-FAA77475A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AC10F-92FB-4E4A-B410-1D1DB0C26AD0}" type="datetime1">
              <a:rPr lang="es-MX" smtClean="0"/>
              <a:t>01/02/2019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6AD49D-F139-4A5D-B1DD-B6582C8FA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D8C11A-7429-4535-891A-56C56B7A1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2358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078359-F3B3-43E5-BECF-3606AA672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423B63-F987-4B9D-AC12-B5C2BC5417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3771ACB-BA23-45B9-824B-6912E4F3A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8648175-33F7-4565-9903-FAB097EEF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B52CC-FE6F-4507-AFEB-67DE034BD2D9}" type="datetime1">
              <a:rPr lang="es-MX" smtClean="0"/>
              <a:t>01/02/2019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61D5D6E-D1B2-47D5-A474-8AF90620D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F137ECA-6BE7-4100-81B0-8514EA2F4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01134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83B4BC-E9B3-45C4-842D-076426A15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70364D1-55FC-4171-83E4-E24FFBB5D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5DA06B3-7729-440E-B33D-A7619C6F7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97D9666-D23A-4A30-B796-4430BC005E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150CA26-F96A-48E8-94AB-3155B06B7B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3DB4021-0E8A-4E39-A027-2A1DDF105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3F187-1517-4970-AD1B-2CFF7FB9C47B}" type="datetime1">
              <a:rPr lang="es-MX" smtClean="0"/>
              <a:t>01/02/2019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E83170F-88A6-4829-A0CC-12C004385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1740CAE-262E-436A-BE5D-AB5AD947E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87507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6F636A-AF53-4DB5-BD9B-8889FF404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9501F2D-9451-4D8E-BAAF-46A49AF5A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137A5-A7B0-4F43-A0E5-2A75310D18C7}" type="datetime1">
              <a:rPr lang="es-MX" smtClean="0"/>
              <a:t>01/02/2019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FA70159-01BF-45AB-B485-3A857215A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114201B-3997-46CD-BB37-DEBCFFFD3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81944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14EEDB3-ADD0-4209-9138-BA51F9137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54AA3-D3C8-4DF5-81AC-7136ED9BF505}" type="datetime1">
              <a:rPr lang="es-MX" smtClean="0"/>
              <a:t>01/02/2019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0F68A97-A3D5-43DD-84E7-65267A9E1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BFD0CA1-946D-4299-9060-50DE9B2F5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33110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A2A888-AF31-4CB0-AA61-FAA84E47B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B8933B-FFAF-49EA-B294-4EAE9A0C8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590C2CA-FB0C-402B-A077-F287A8C416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BC213D1-1874-4590-A5FE-53BA0DDCE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5DD29-EF64-4F27-B071-AEC57630620F}" type="datetime1">
              <a:rPr lang="es-MX" smtClean="0"/>
              <a:t>01/02/2019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F86357A-98E6-472F-9FF5-51A36EE0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FC27A60-C172-4AF9-878F-A3B0D73DA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9750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2F422-FA04-41B5-B2BA-9050AF03A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B24217C-DF75-485B-BA44-796209A13C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15D63AD-17AA-4BA9-9F1F-8E5940DC8F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FB61A5C-B225-4323-885D-246C3DAA7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3846C-CF58-4330-89F4-9F5013D2B881}" type="datetime1">
              <a:rPr lang="es-MX" smtClean="0"/>
              <a:t>01/02/2019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BB6034A-3149-438D-BBE6-F5A251544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FB6858F-475C-4E9B-B09A-8EB9DE7B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54406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A6B89F1-D68E-45CA-89D9-4C6D33503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392631C-A10C-42B9-AC13-7564E3DB4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3E57660-96AC-4F94-BA2A-38A4CD8D81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56CC49-1072-4973-9F81-18A2E915E0E6}" type="datetime1">
              <a:rPr lang="es-MX" smtClean="0"/>
              <a:t>01/02/2019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CA5714-FB0E-4DE5-9E5F-C7A0E2EA31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9EFED1B-D410-484B-8210-58DA51E1ED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57DE4-102D-48D3-AFCB-5E6BC60C14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9299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19.png"/><Relationship Id="rId12" Type="http://schemas.openxmlformats.org/officeDocument/2006/relationships/image" Target="../media/image77.sv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76.png"/><Relationship Id="rId5" Type="http://schemas.openxmlformats.org/officeDocument/2006/relationships/image" Target="../media/image51.svg"/><Relationship Id="rId15" Type="http://schemas.openxmlformats.org/officeDocument/2006/relationships/image" Target="../media/image80.png"/><Relationship Id="rId10" Type="http://schemas.openxmlformats.org/officeDocument/2006/relationships/image" Target="../media/image75.svg"/><Relationship Id="rId4" Type="http://schemas.openxmlformats.org/officeDocument/2006/relationships/image" Target="../media/image50.png"/><Relationship Id="rId9" Type="http://schemas.openxmlformats.org/officeDocument/2006/relationships/image" Target="../media/image74.png"/><Relationship Id="rId14" Type="http://schemas.openxmlformats.org/officeDocument/2006/relationships/image" Target="../media/image7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4.png"/><Relationship Id="rId9" Type="http://schemas.openxmlformats.org/officeDocument/2006/relationships/image" Target="../media/image8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8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86.png"/><Relationship Id="rId3" Type="http://schemas.openxmlformats.org/officeDocument/2006/relationships/image" Target="../media/image4.png"/><Relationship Id="rId7" Type="http://schemas.openxmlformats.org/officeDocument/2006/relationships/image" Target="../media/image92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8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jpg"/><Relationship Id="rId10" Type="http://schemas.openxmlformats.org/officeDocument/2006/relationships/image" Target="../media/image18.png"/><Relationship Id="rId4" Type="http://schemas.openxmlformats.org/officeDocument/2006/relationships/image" Target="../media/image10.sv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18" Type="http://schemas.openxmlformats.org/officeDocument/2006/relationships/image" Target="../media/image35.png"/><Relationship Id="rId3" Type="http://schemas.openxmlformats.org/officeDocument/2006/relationships/image" Target="../media/image6.png"/><Relationship Id="rId21" Type="http://schemas.openxmlformats.org/officeDocument/2006/relationships/image" Target="../media/image38.svg"/><Relationship Id="rId7" Type="http://schemas.openxmlformats.org/officeDocument/2006/relationships/image" Target="../media/image10.sv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8.svg"/><Relationship Id="rId5" Type="http://schemas.openxmlformats.org/officeDocument/2006/relationships/image" Target="../media/image24.svg"/><Relationship Id="rId15" Type="http://schemas.openxmlformats.org/officeDocument/2006/relationships/image" Target="../media/image32.svg"/><Relationship Id="rId10" Type="http://schemas.openxmlformats.org/officeDocument/2006/relationships/image" Target="../media/image27.png"/><Relationship Id="rId19" Type="http://schemas.openxmlformats.org/officeDocument/2006/relationships/image" Target="../media/image36.svg"/><Relationship Id="rId4" Type="http://schemas.openxmlformats.org/officeDocument/2006/relationships/image" Target="../media/image23.png"/><Relationship Id="rId9" Type="http://schemas.openxmlformats.org/officeDocument/2006/relationships/image" Target="../media/image26.svg"/><Relationship Id="rId1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4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39.png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4.png"/><Relationship Id="rId3" Type="http://schemas.openxmlformats.org/officeDocument/2006/relationships/image" Target="../media/image7.pn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17" Type="http://schemas.openxmlformats.org/officeDocument/2006/relationships/image" Target="../media/image53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28.svg"/><Relationship Id="rId15" Type="http://schemas.openxmlformats.org/officeDocument/2006/relationships/image" Target="../media/image34.png"/><Relationship Id="rId10" Type="http://schemas.openxmlformats.org/officeDocument/2006/relationships/image" Target="../media/image47.png"/><Relationship Id="rId4" Type="http://schemas.openxmlformats.org/officeDocument/2006/relationships/image" Target="../media/image27.png"/><Relationship Id="rId9" Type="http://schemas.openxmlformats.org/officeDocument/2006/relationships/image" Target="../media/image46.svg"/><Relationship Id="rId14" Type="http://schemas.openxmlformats.org/officeDocument/2006/relationships/image" Target="../media/image5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50.png"/><Relationship Id="rId18" Type="http://schemas.openxmlformats.org/officeDocument/2006/relationships/image" Target="../media/image64.svg"/><Relationship Id="rId26" Type="http://schemas.openxmlformats.org/officeDocument/2006/relationships/image" Target="../media/image71.png"/><Relationship Id="rId3" Type="http://schemas.openxmlformats.org/officeDocument/2006/relationships/image" Target="../media/image40.png"/><Relationship Id="rId21" Type="http://schemas.openxmlformats.org/officeDocument/2006/relationships/image" Target="../media/image21.png"/><Relationship Id="rId7" Type="http://schemas.openxmlformats.org/officeDocument/2006/relationships/image" Target="../media/image58.svg"/><Relationship Id="rId12" Type="http://schemas.openxmlformats.org/officeDocument/2006/relationships/image" Target="../media/image7.png"/><Relationship Id="rId17" Type="http://schemas.openxmlformats.org/officeDocument/2006/relationships/image" Target="../media/image63.png"/><Relationship Id="rId25" Type="http://schemas.openxmlformats.org/officeDocument/2006/relationships/image" Target="../media/image70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2.sv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39.png"/><Relationship Id="rId24" Type="http://schemas.openxmlformats.org/officeDocument/2006/relationships/image" Target="../media/image69.png"/><Relationship Id="rId5" Type="http://schemas.openxmlformats.org/officeDocument/2006/relationships/image" Target="../media/image56.svg"/><Relationship Id="rId15" Type="http://schemas.openxmlformats.org/officeDocument/2006/relationships/image" Target="../media/image61.png"/><Relationship Id="rId23" Type="http://schemas.openxmlformats.org/officeDocument/2006/relationships/image" Target="../media/image68.svg"/><Relationship Id="rId28" Type="http://schemas.openxmlformats.org/officeDocument/2006/relationships/image" Target="../media/image54.png"/><Relationship Id="rId10" Type="http://schemas.openxmlformats.org/officeDocument/2006/relationships/image" Target="../media/image16.png"/><Relationship Id="rId19" Type="http://schemas.openxmlformats.org/officeDocument/2006/relationships/image" Target="../media/image65.png"/><Relationship Id="rId4" Type="http://schemas.openxmlformats.org/officeDocument/2006/relationships/image" Target="../media/image55.png"/><Relationship Id="rId9" Type="http://schemas.openxmlformats.org/officeDocument/2006/relationships/image" Target="../media/image60.svg"/><Relationship Id="rId14" Type="http://schemas.openxmlformats.org/officeDocument/2006/relationships/image" Target="../media/image51.svg"/><Relationship Id="rId22" Type="http://schemas.openxmlformats.org/officeDocument/2006/relationships/image" Target="../media/image67.png"/><Relationship Id="rId27" Type="http://schemas.openxmlformats.org/officeDocument/2006/relationships/image" Target="../media/image7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>
            <a:extLst>
              <a:ext uri="{FF2B5EF4-FFF2-40B4-BE49-F238E27FC236}">
                <a16:creationId xmlns:a16="http://schemas.microsoft.com/office/drawing/2014/main" id="{DEC19011-6B2E-4FDA-97C4-3B8823AD10A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44"/>
          <a:stretch/>
        </p:blipFill>
        <p:spPr>
          <a:xfrm>
            <a:off x="1156672" y="2614602"/>
            <a:ext cx="1302334" cy="1628799"/>
          </a:xfrm>
          <a:prstGeom prst="rect">
            <a:avLst/>
          </a:prstGeom>
        </p:spPr>
      </p:pic>
      <p:sp>
        <p:nvSpPr>
          <p:cNvPr id="5" name="4 Rectángulo">
            <a:extLst>
              <a:ext uri="{FF2B5EF4-FFF2-40B4-BE49-F238E27FC236}">
                <a16:creationId xmlns:a16="http://schemas.microsoft.com/office/drawing/2014/main" id="{C8A2F873-0385-4A5D-A5A0-7D2D616F0333}"/>
              </a:ext>
            </a:extLst>
          </p:cNvPr>
          <p:cNvSpPr/>
          <p:nvPr/>
        </p:nvSpPr>
        <p:spPr>
          <a:xfrm>
            <a:off x="2747045" y="2348880"/>
            <a:ext cx="45719" cy="21602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6" name="5 CuadroTexto">
            <a:extLst>
              <a:ext uri="{FF2B5EF4-FFF2-40B4-BE49-F238E27FC236}">
                <a16:creationId xmlns:a16="http://schemas.microsoft.com/office/drawing/2014/main" id="{A1225407-7FE5-476A-8C17-358E5A276985}"/>
              </a:ext>
            </a:extLst>
          </p:cNvPr>
          <p:cNvSpPr txBox="1"/>
          <p:nvPr/>
        </p:nvSpPr>
        <p:spPr>
          <a:xfrm>
            <a:off x="2814638" y="2751920"/>
            <a:ext cx="83153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SISTEMA INFORMÁTICO PARA LA ADMINISTRACIÓN DE ÁREAS OPERATIVAS DEL GRUPO PROMESA DIVINO NIÑO, EN EL MUNICIPIO DE SAN VICENTE, DEPARTAMENTO DE SAN VICENTE.</a:t>
            </a:r>
            <a:endParaRPr lang="es-SV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itchFamily="34" charset="0"/>
            </a:endParaRPr>
          </a:p>
        </p:txBody>
      </p:sp>
      <p:sp>
        <p:nvSpPr>
          <p:cNvPr id="7" name="6 CuadroTexto">
            <a:extLst>
              <a:ext uri="{FF2B5EF4-FFF2-40B4-BE49-F238E27FC236}">
                <a16:creationId xmlns:a16="http://schemas.microsoft.com/office/drawing/2014/main" id="{59FFF6B0-FAEC-44F2-86D6-594A726F51E5}"/>
              </a:ext>
            </a:extLst>
          </p:cNvPr>
          <p:cNvSpPr txBox="1"/>
          <p:nvPr/>
        </p:nvSpPr>
        <p:spPr>
          <a:xfrm>
            <a:off x="2852192" y="3745477"/>
            <a:ext cx="4681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Ingrid Ayala, Alejandro Henríquez &amp; René Ruiz</a:t>
            </a:r>
          </a:p>
        </p:txBody>
      </p:sp>
    </p:spTree>
    <p:extLst>
      <p:ext uri="{BB962C8B-B14F-4D97-AF65-F5344CB8AC3E}">
        <p14:creationId xmlns:p14="http://schemas.microsoft.com/office/powerpoint/2010/main" val="405756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3BE2D60C-83AB-45D5-9CD3-7916AAEE298A}"/>
              </a:ext>
            </a:extLst>
          </p:cNvPr>
          <p:cNvGrpSpPr/>
          <p:nvPr/>
        </p:nvGrpSpPr>
        <p:grpSpPr>
          <a:xfrm>
            <a:off x="8026648" y="2077319"/>
            <a:ext cx="720000" cy="720000"/>
            <a:chOff x="5774350" y="3246349"/>
            <a:chExt cx="720000" cy="720000"/>
          </a:xfrm>
        </p:grpSpPr>
        <p:sp>
          <p:nvSpPr>
            <p:cNvPr id="55" name="Elipse 54">
              <a:extLst>
                <a:ext uri="{FF2B5EF4-FFF2-40B4-BE49-F238E27FC236}">
                  <a16:creationId xmlns:a16="http://schemas.microsoft.com/office/drawing/2014/main" id="{2E641263-E06F-4F28-A4BC-B4D4AF44206D}"/>
                </a:ext>
              </a:extLst>
            </p:cNvPr>
            <p:cNvSpPr/>
            <p:nvPr/>
          </p:nvSpPr>
          <p:spPr>
            <a:xfrm>
              <a:off x="5774350" y="3246349"/>
              <a:ext cx="720000" cy="720000"/>
            </a:xfrm>
            <a:prstGeom prst="ellipse">
              <a:avLst/>
            </a:prstGeom>
            <a:solidFill>
              <a:srgbClr val="FF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50" name="Picture 2" descr="C:\Users\CRRuiz\Downloads\basket.png">
              <a:extLst>
                <a:ext uri="{FF2B5EF4-FFF2-40B4-BE49-F238E27FC236}">
                  <a16:creationId xmlns:a16="http://schemas.microsoft.com/office/drawing/2014/main" id="{CF603A2C-EFD6-4443-B2BA-6144E8618E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3150" y="3322151"/>
              <a:ext cx="482400" cy="48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" name="Gráfico 50">
            <a:extLst>
              <a:ext uri="{FF2B5EF4-FFF2-40B4-BE49-F238E27FC236}">
                <a16:creationId xmlns:a16="http://schemas.microsoft.com/office/drawing/2014/main" id="{3258C8B7-3B83-4708-B0D1-FDDC6875C8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46648" y="2077319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4" descr="C:\Users\CRRuiz\Downloads\first-aid-kit.png">
            <a:extLst>
              <a:ext uri="{FF2B5EF4-FFF2-40B4-BE49-F238E27FC236}">
                <a16:creationId xmlns:a16="http://schemas.microsoft.com/office/drawing/2014/main" id="{9128657F-8D2C-4B1F-87D0-0C6D12665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648" y="2812435"/>
            <a:ext cx="1800000" cy="18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C:\Users\CRRuiz\Downloads\doctor.png">
            <a:extLst>
              <a:ext uri="{FF2B5EF4-FFF2-40B4-BE49-F238E27FC236}">
                <a16:creationId xmlns:a16="http://schemas.microsoft.com/office/drawing/2014/main" id="{B11FE856-4B3F-4F92-962D-EE637824D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448" y="2813497"/>
            <a:ext cx="1800000" cy="18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 descr="C:\Users\CRRuiz\Downloads\checked (1).png">
            <a:extLst>
              <a:ext uri="{FF2B5EF4-FFF2-40B4-BE49-F238E27FC236}">
                <a16:creationId xmlns:a16="http://schemas.microsoft.com/office/drawing/2014/main" id="{0BEF263B-315E-4762-89FF-3837844AF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5107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Alcances</a:t>
            </a:r>
            <a:endParaRPr lang="es-SV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itchFamily="34" charset="0"/>
            </a:endParaRPr>
          </a:p>
        </p:txBody>
      </p:sp>
      <p:sp>
        <p:nvSpPr>
          <p:cNvPr id="11" name="28 CuadroTexto">
            <a:extLst>
              <a:ext uri="{FF2B5EF4-FFF2-40B4-BE49-F238E27FC236}">
                <a16:creationId xmlns:a16="http://schemas.microsoft.com/office/drawing/2014/main" id="{328719E8-0D21-42E0-B078-B92D33605DCA}"/>
              </a:ext>
            </a:extLst>
          </p:cNvPr>
          <p:cNvSpPr txBox="1"/>
          <p:nvPr/>
        </p:nvSpPr>
        <p:spPr>
          <a:xfrm>
            <a:off x="2915798" y="4875718"/>
            <a:ext cx="11079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Consulta</a:t>
            </a:r>
          </a:p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Médica</a:t>
            </a:r>
          </a:p>
        </p:txBody>
      </p:sp>
      <p:sp>
        <p:nvSpPr>
          <p:cNvPr id="46" name="28 CuadroTexto">
            <a:extLst>
              <a:ext uri="{FF2B5EF4-FFF2-40B4-BE49-F238E27FC236}">
                <a16:creationId xmlns:a16="http://schemas.microsoft.com/office/drawing/2014/main" id="{AC9F086E-3C7A-4719-BE83-49568C33A153}"/>
              </a:ext>
            </a:extLst>
          </p:cNvPr>
          <p:cNvSpPr txBox="1"/>
          <p:nvPr/>
        </p:nvSpPr>
        <p:spPr>
          <a:xfrm>
            <a:off x="7219455" y="4874856"/>
            <a:ext cx="1207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Farmacia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F7C7EC42-8562-49E5-AE39-D65A7C5A16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16448" y="2096234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3B9B08B2-478F-4396-B79F-1BB44849CE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70706" y="1847039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7B1D6CCA-C2AD-40BB-A239-BE499E0318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38469" y="2092435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50AD2104-897F-4CEC-82B5-2EE0FA9EAB5B}"/>
              </a:ext>
            </a:extLst>
          </p:cNvPr>
          <p:cNvGrpSpPr/>
          <p:nvPr/>
        </p:nvGrpSpPr>
        <p:grpSpPr>
          <a:xfrm>
            <a:off x="6226648" y="2635845"/>
            <a:ext cx="720000" cy="720000"/>
            <a:chOff x="5805448" y="2422203"/>
            <a:chExt cx="720000" cy="720000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0F3F2628-EBAC-4C3C-904D-3AE4685946FA}"/>
                </a:ext>
              </a:extLst>
            </p:cNvPr>
            <p:cNvSpPr/>
            <p:nvPr/>
          </p:nvSpPr>
          <p:spPr>
            <a:xfrm>
              <a:off x="5805448" y="2422203"/>
              <a:ext cx="720000" cy="720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48" name="Picture 6" descr="C:\Users\CRRuiz\Downloads\drugs.png">
              <a:extLst>
                <a:ext uri="{FF2B5EF4-FFF2-40B4-BE49-F238E27FC236}">
                  <a16:creationId xmlns:a16="http://schemas.microsoft.com/office/drawing/2014/main" id="{FF43B5E1-B737-429E-886C-7208FD6731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2019" y="2522789"/>
              <a:ext cx="482400" cy="48240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3ACA2525-E6A9-46B6-B195-B23A7C194377}"/>
              </a:ext>
            </a:extLst>
          </p:cNvPr>
          <p:cNvGrpSpPr/>
          <p:nvPr/>
        </p:nvGrpSpPr>
        <p:grpSpPr>
          <a:xfrm>
            <a:off x="8746648" y="2635845"/>
            <a:ext cx="720000" cy="720000"/>
            <a:chOff x="5774350" y="4197476"/>
            <a:chExt cx="720000" cy="720000"/>
          </a:xfrm>
        </p:grpSpPr>
        <p:sp>
          <p:nvSpPr>
            <p:cNvPr id="57" name="Elipse 56">
              <a:extLst>
                <a:ext uri="{FF2B5EF4-FFF2-40B4-BE49-F238E27FC236}">
                  <a16:creationId xmlns:a16="http://schemas.microsoft.com/office/drawing/2014/main" id="{D6E6AE08-18A5-47F8-870F-893468CD7283}"/>
                </a:ext>
              </a:extLst>
            </p:cNvPr>
            <p:cNvSpPr/>
            <p:nvPr/>
          </p:nvSpPr>
          <p:spPr>
            <a:xfrm>
              <a:off x="5774350" y="4197476"/>
              <a:ext cx="720000" cy="7200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49" name="Picture 2" descr="C:\Users\CRRuiz\Downloads\shopping-cart.png">
              <a:extLst>
                <a:ext uri="{FF2B5EF4-FFF2-40B4-BE49-F238E27FC236}">
                  <a16:creationId xmlns:a16="http://schemas.microsoft.com/office/drawing/2014/main" id="{F3B25AD3-EF89-4128-8E49-4C5F4A3F0B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3150" y="4355447"/>
              <a:ext cx="482400" cy="48240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Imagen 20">
            <a:extLst>
              <a:ext uri="{FF2B5EF4-FFF2-40B4-BE49-F238E27FC236}">
                <a16:creationId xmlns:a16="http://schemas.microsoft.com/office/drawing/2014/main" id="{6F69CF33-5628-405F-9A17-0ADAD6187E0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330" y="2452435"/>
            <a:ext cx="36000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BC404D5-6F98-44DF-A155-34C94467295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648" y="3001868"/>
            <a:ext cx="36000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32E062DC-6C65-4205-948A-E2E7A728C5E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648" y="2452435"/>
            <a:ext cx="36000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94FC9F6-B4F1-41D0-B7A5-E99A8ADF7CF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648" y="2452435"/>
            <a:ext cx="36000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137972D3-433C-4DE7-B1EB-06728E4F18E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648" y="2995845"/>
            <a:ext cx="36000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66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Requerimientos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Hardware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ADC9DC58-28A3-4B7D-A3CE-292FC018831A}"/>
              </a:ext>
            </a:extLst>
          </p:cNvPr>
          <p:cNvGrpSpPr/>
          <p:nvPr/>
        </p:nvGrpSpPr>
        <p:grpSpPr>
          <a:xfrm>
            <a:off x="3673861" y="3901304"/>
            <a:ext cx="720000" cy="720000"/>
            <a:chOff x="726303" y="3592398"/>
            <a:chExt cx="720000" cy="720000"/>
          </a:xfrm>
        </p:grpSpPr>
        <p:sp>
          <p:nvSpPr>
            <p:cNvPr id="88" name="Elipse 87">
              <a:extLst>
                <a:ext uri="{FF2B5EF4-FFF2-40B4-BE49-F238E27FC236}">
                  <a16:creationId xmlns:a16="http://schemas.microsoft.com/office/drawing/2014/main" id="{462A579D-5C44-4339-BB32-88450116D57A}"/>
                </a:ext>
              </a:extLst>
            </p:cNvPr>
            <p:cNvSpPr/>
            <p:nvPr/>
          </p:nvSpPr>
          <p:spPr>
            <a:xfrm>
              <a:off x="726303" y="3592398"/>
              <a:ext cx="720000" cy="720000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B26AD687-D516-4805-9658-9843352CB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523" y="3720530"/>
              <a:ext cx="482400" cy="482400"/>
            </a:xfrm>
            <a:prstGeom prst="rect">
              <a:avLst/>
            </a:prstGeom>
            <a:effectLst/>
          </p:spPr>
        </p:pic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AA52601F-AA15-4F49-8955-CC6083CD1C84}"/>
              </a:ext>
            </a:extLst>
          </p:cNvPr>
          <p:cNvGrpSpPr/>
          <p:nvPr/>
        </p:nvGrpSpPr>
        <p:grpSpPr>
          <a:xfrm>
            <a:off x="1219786" y="2648901"/>
            <a:ext cx="1800000" cy="1800000"/>
            <a:chOff x="2617203" y="1899722"/>
            <a:chExt cx="720000" cy="720000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2D9A2163-E528-49D5-8006-550BEAD84507}"/>
                </a:ext>
              </a:extLst>
            </p:cNvPr>
            <p:cNvSpPr/>
            <p:nvPr/>
          </p:nvSpPr>
          <p:spPr>
            <a:xfrm>
              <a:off x="2617203" y="1899722"/>
              <a:ext cx="720000" cy="720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821905C3-98A9-4E04-B923-0BE6FB17E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2721" y="2014256"/>
              <a:ext cx="482400" cy="482400"/>
            </a:xfrm>
            <a:prstGeom prst="rect">
              <a:avLst/>
            </a:prstGeom>
            <a:effectLst/>
          </p:spPr>
        </p:pic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7EE09E5-0931-4827-B1AA-3E1986DF1B28}"/>
              </a:ext>
            </a:extLst>
          </p:cNvPr>
          <p:cNvGrpSpPr/>
          <p:nvPr/>
        </p:nvGrpSpPr>
        <p:grpSpPr>
          <a:xfrm>
            <a:off x="3673861" y="2850459"/>
            <a:ext cx="720000" cy="720000"/>
            <a:chOff x="678232" y="2673480"/>
            <a:chExt cx="720000" cy="720000"/>
          </a:xfrm>
        </p:grpSpPr>
        <p:sp>
          <p:nvSpPr>
            <p:cNvPr id="87" name="Elipse 86">
              <a:extLst>
                <a:ext uri="{FF2B5EF4-FFF2-40B4-BE49-F238E27FC236}">
                  <a16:creationId xmlns:a16="http://schemas.microsoft.com/office/drawing/2014/main" id="{41EFD0DD-F52B-4C07-9DD2-1DCF36BCD601}"/>
                </a:ext>
              </a:extLst>
            </p:cNvPr>
            <p:cNvSpPr/>
            <p:nvPr/>
          </p:nvSpPr>
          <p:spPr>
            <a:xfrm>
              <a:off x="678232" y="2673480"/>
              <a:ext cx="720000" cy="720000"/>
            </a:xfrm>
            <a:prstGeom prst="ellipse">
              <a:avLst/>
            </a:prstGeom>
            <a:solidFill>
              <a:srgbClr val="00CC9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AA68FBF5-A969-4900-AE7D-933824645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276" y="2788336"/>
              <a:ext cx="482400" cy="482400"/>
            </a:xfrm>
            <a:prstGeom prst="rect">
              <a:avLst/>
            </a:prstGeom>
            <a:effectLst/>
          </p:spPr>
        </p:pic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33B9D137-D773-4C3F-A8CB-0BF47EF4F49D}"/>
              </a:ext>
            </a:extLst>
          </p:cNvPr>
          <p:cNvGrpSpPr/>
          <p:nvPr/>
        </p:nvGrpSpPr>
        <p:grpSpPr>
          <a:xfrm>
            <a:off x="3107622" y="4947518"/>
            <a:ext cx="720000" cy="720000"/>
            <a:chOff x="9827638" y="1104160"/>
            <a:chExt cx="720000" cy="720000"/>
          </a:xfrm>
        </p:grpSpPr>
        <p:sp>
          <p:nvSpPr>
            <p:cNvPr id="89" name="Elipse 88">
              <a:extLst>
                <a:ext uri="{FF2B5EF4-FFF2-40B4-BE49-F238E27FC236}">
                  <a16:creationId xmlns:a16="http://schemas.microsoft.com/office/drawing/2014/main" id="{5935DBA8-F240-4E10-8666-1E84ACECEB54}"/>
                </a:ext>
              </a:extLst>
            </p:cNvPr>
            <p:cNvSpPr/>
            <p:nvPr/>
          </p:nvSpPr>
          <p:spPr>
            <a:xfrm>
              <a:off x="9827638" y="1104160"/>
              <a:ext cx="720000" cy="7200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AC8D8742-2D39-4F54-998B-196CFD002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6438" y="1246266"/>
              <a:ext cx="482400" cy="482400"/>
            </a:xfrm>
            <a:prstGeom prst="rect">
              <a:avLst/>
            </a:prstGeom>
            <a:effectLst/>
          </p:spPr>
        </p:pic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9577FAF0-F6EC-4214-A7AD-4216D269C77F}"/>
              </a:ext>
            </a:extLst>
          </p:cNvPr>
          <p:cNvGrpSpPr/>
          <p:nvPr/>
        </p:nvGrpSpPr>
        <p:grpSpPr>
          <a:xfrm>
            <a:off x="3082721" y="1799614"/>
            <a:ext cx="720000" cy="720000"/>
            <a:chOff x="873698" y="2014256"/>
            <a:chExt cx="720000" cy="720000"/>
          </a:xfrm>
        </p:grpSpPr>
        <p:sp>
          <p:nvSpPr>
            <p:cNvPr id="86" name="Elipse 85">
              <a:extLst>
                <a:ext uri="{FF2B5EF4-FFF2-40B4-BE49-F238E27FC236}">
                  <a16:creationId xmlns:a16="http://schemas.microsoft.com/office/drawing/2014/main" id="{483E5C9C-2331-4BDC-AB71-BB43D09E0664}"/>
                </a:ext>
              </a:extLst>
            </p:cNvPr>
            <p:cNvSpPr/>
            <p:nvPr/>
          </p:nvSpPr>
          <p:spPr>
            <a:xfrm>
              <a:off x="873698" y="2014256"/>
              <a:ext cx="720000" cy="720000"/>
            </a:xfrm>
            <a:prstGeom prst="ellipse">
              <a:avLst/>
            </a:prstGeom>
            <a:solidFill>
              <a:srgbClr val="FF669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8BDAAE4E-A736-49A0-A228-92FF6B273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087" y="2120269"/>
              <a:ext cx="482400" cy="482400"/>
            </a:xfrm>
            <a:prstGeom prst="rect">
              <a:avLst/>
            </a:prstGeom>
            <a:effectLst/>
          </p:spPr>
        </p:pic>
      </p:grpSp>
      <p:sp>
        <p:nvSpPr>
          <p:cNvPr id="81" name="13 CuadroTexto">
            <a:extLst>
              <a:ext uri="{FF2B5EF4-FFF2-40B4-BE49-F238E27FC236}">
                <a16:creationId xmlns:a16="http://schemas.microsoft.com/office/drawing/2014/main" id="{BA4BE64B-7BCC-467C-9480-501AF129AD49}"/>
              </a:ext>
            </a:extLst>
          </p:cNvPr>
          <p:cNvSpPr txBox="1"/>
          <p:nvPr/>
        </p:nvSpPr>
        <p:spPr>
          <a:xfrm>
            <a:off x="4265077" y="2018695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tx2"/>
                </a:solidFill>
                <a:latin typeface="Berlin Sans FB" pitchFamily="34" charset="0"/>
              </a:rPr>
              <a:t>Windows 8</a:t>
            </a:r>
          </a:p>
        </p:txBody>
      </p:sp>
      <p:sp>
        <p:nvSpPr>
          <p:cNvPr id="82" name="13 CuadroTexto">
            <a:extLst>
              <a:ext uri="{FF2B5EF4-FFF2-40B4-BE49-F238E27FC236}">
                <a16:creationId xmlns:a16="http://schemas.microsoft.com/office/drawing/2014/main" id="{56384647-9ADE-488B-9BC1-D9D2F604079B}"/>
              </a:ext>
            </a:extLst>
          </p:cNvPr>
          <p:cNvSpPr txBox="1"/>
          <p:nvPr/>
        </p:nvSpPr>
        <p:spPr>
          <a:xfrm>
            <a:off x="4770609" y="3021849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Intel Celeron 1.2 GHz</a:t>
            </a:r>
          </a:p>
        </p:txBody>
      </p:sp>
      <p:sp>
        <p:nvSpPr>
          <p:cNvPr id="83" name="13 CuadroTexto">
            <a:extLst>
              <a:ext uri="{FF2B5EF4-FFF2-40B4-BE49-F238E27FC236}">
                <a16:creationId xmlns:a16="http://schemas.microsoft.com/office/drawing/2014/main" id="{928E1310-EE25-410F-8474-4EDE39566705}"/>
              </a:ext>
            </a:extLst>
          </p:cNvPr>
          <p:cNvSpPr txBox="1"/>
          <p:nvPr/>
        </p:nvSpPr>
        <p:spPr>
          <a:xfrm>
            <a:off x="5520234" y="4086081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2 GB</a:t>
            </a:r>
          </a:p>
        </p:txBody>
      </p:sp>
      <p:sp>
        <p:nvSpPr>
          <p:cNvPr id="84" name="13 CuadroTexto">
            <a:extLst>
              <a:ext uri="{FF2B5EF4-FFF2-40B4-BE49-F238E27FC236}">
                <a16:creationId xmlns:a16="http://schemas.microsoft.com/office/drawing/2014/main" id="{982ED65E-684F-4ACF-A64A-3FEB7101CD14}"/>
              </a:ext>
            </a:extLst>
          </p:cNvPr>
          <p:cNvSpPr txBox="1"/>
          <p:nvPr/>
        </p:nvSpPr>
        <p:spPr>
          <a:xfrm>
            <a:off x="5450277" y="5172495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80 GB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1449AE3F-66AC-42C9-976C-FA81A0357D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72214" y="2670459"/>
            <a:ext cx="1800000" cy="18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8" name="Imagen 67">
            <a:extLst>
              <a:ext uri="{FF2B5EF4-FFF2-40B4-BE49-F238E27FC236}">
                <a16:creationId xmlns:a16="http://schemas.microsoft.com/office/drawing/2014/main" id="{6EA4F475-0DDC-40EA-BFB0-1CDB9A2B9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751076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4" name="Grupo 73">
            <a:extLst>
              <a:ext uri="{FF2B5EF4-FFF2-40B4-BE49-F238E27FC236}">
                <a16:creationId xmlns:a16="http://schemas.microsoft.com/office/drawing/2014/main" id="{815FFC36-1FEE-45BE-B55B-A1B07C51C91B}"/>
              </a:ext>
            </a:extLst>
          </p:cNvPr>
          <p:cNvGrpSpPr/>
          <p:nvPr/>
        </p:nvGrpSpPr>
        <p:grpSpPr>
          <a:xfrm flipH="1">
            <a:off x="7789657" y="3933527"/>
            <a:ext cx="720000" cy="720000"/>
            <a:chOff x="726303" y="3592398"/>
            <a:chExt cx="720000" cy="720000"/>
          </a:xfrm>
        </p:grpSpPr>
        <p:sp>
          <p:nvSpPr>
            <p:cNvPr id="80" name="Elipse 79">
              <a:extLst>
                <a:ext uri="{FF2B5EF4-FFF2-40B4-BE49-F238E27FC236}">
                  <a16:creationId xmlns:a16="http://schemas.microsoft.com/office/drawing/2014/main" id="{B764B92A-DAB3-4B05-B300-4DD764EE575C}"/>
                </a:ext>
              </a:extLst>
            </p:cNvPr>
            <p:cNvSpPr/>
            <p:nvPr/>
          </p:nvSpPr>
          <p:spPr>
            <a:xfrm>
              <a:off x="726303" y="3592398"/>
              <a:ext cx="720000" cy="720000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90" name="Imagen 89">
              <a:extLst>
                <a:ext uri="{FF2B5EF4-FFF2-40B4-BE49-F238E27FC236}">
                  <a16:creationId xmlns:a16="http://schemas.microsoft.com/office/drawing/2014/main" id="{ACF97058-5553-47BE-A24D-95BDAA7C8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523" y="3720530"/>
              <a:ext cx="482400" cy="482400"/>
            </a:xfrm>
            <a:prstGeom prst="rect">
              <a:avLst/>
            </a:prstGeom>
            <a:effectLst/>
          </p:spPr>
        </p:pic>
      </p:grpSp>
      <p:grpSp>
        <p:nvGrpSpPr>
          <p:cNvPr id="94" name="Grupo 93">
            <a:extLst>
              <a:ext uri="{FF2B5EF4-FFF2-40B4-BE49-F238E27FC236}">
                <a16:creationId xmlns:a16="http://schemas.microsoft.com/office/drawing/2014/main" id="{52CEB160-9E42-40E0-8ADB-2533C6B4ABDC}"/>
              </a:ext>
            </a:extLst>
          </p:cNvPr>
          <p:cNvGrpSpPr/>
          <p:nvPr/>
        </p:nvGrpSpPr>
        <p:grpSpPr>
          <a:xfrm flipH="1">
            <a:off x="7789657" y="2882682"/>
            <a:ext cx="720000" cy="720000"/>
            <a:chOff x="678232" y="2673480"/>
            <a:chExt cx="720000" cy="720000"/>
          </a:xfrm>
        </p:grpSpPr>
        <p:sp>
          <p:nvSpPr>
            <p:cNvPr id="95" name="Elipse 94">
              <a:extLst>
                <a:ext uri="{FF2B5EF4-FFF2-40B4-BE49-F238E27FC236}">
                  <a16:creationId xmlns:a16="http://schemas.microsoft.com/office/drawing/2014/main" id="{663911F3-D386-4434-B995-B312363BF665}"/>
                </a:ext>
              </a:extLst>
            </p:cNvPr>
            <p:cNvSpPr/>
            <p:nvPr/>
          </p:nvSpPr>
          <p:spPr>
            <a:xfrm>
              <a:off x="678232" y="2673480"/>
              <a:ext cx="720000" cy="720000"/>
            </a:xfrm>
            <a:prstGeom prst="ellipse">
              <a:avLst/>
            </a:prstGeom>
            <a:solidFill>
              <a:srgbClr val="00CC9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96" name="Imagen 95">
              <a:extLst>
                <a:ext uri="{FF2B5EF4-FFF2-40B4-BE49-F238E27FC236}">
                  <a16:creationId xmlns:a16="http://schemas.microsoft.com/office/drawing/2014/main" id="{06CE4870-03CE-4448-9FC3-559AFD531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276" y="2788336"/>
              <a:ext cx="482400" cy="482400"/>
            </a:xfrm>
            <a:prstGeom prst="rect">
              <a:avLst/>
            </a:prstGeom>
            <a:effectLst/>
          </p:spPr>
        </p:pic>
      </p:grpSp>
      <p:grpSp>
        <p:nvGrpSpPr>
          <p:cNvPr id="97" name="Grupo 96">
            <a:extLst>
              <a:ext uri="{FF2B5EF4-FFF2-40B4-BE49-F238E27FC236}">
                <a16:creationId xmlns:a16="http://schemas.microsoft.com/office/drawing/2014/main" id="{AECB049F-ED31-4A6D-BAA8-9E46155E3A77}"/>
              </a:ext>
            </a:extLst>
          </p:cNvPr>
          <p:cNvGrpSpPr/>
          <p:nvPr/>
        </p:nvGrpSpPr>
        <p:grpSpPr>
          <a:xfrm flipH="1">
            <a:off x="8355896" y="4979741"/>
            <a:ext cx="720000" cy="720000"/>
            <a:chOff x="9827638" y="1104160"/>
            <a:chExt cx="720000" cy="720000"/>
          </a:xfrm>
        </p:grpSpPr>
        <p:sp>
          <p:nvSpPr>
            <p:cNvPr id="98" name="Elipse 97">
              <a:extLst>
                <a:ext uri="{FF2B5EF4-FFF2-40B4-BE49-F238E27FC236}">
                  <a16:creationId xmlns:a16="http://schemas.microsoft.com/office/drawing/2014/main" id="{80CEBDB8-BB9C-4DA4-9C30-6B2155171D24}"/>
                </a:ext>
              </a:extLst>
            </p:cNvPr>
            <p:cNvSpPr/>
            <p:nvPr/>
          </p:nvSpPr>
          <p:spPr>
            <a:xfrm>
              <a:off x="9827638" y="1104160"/>
              <a:ext cx="720000" cy="7200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99" name="Imagen 98">
              <a:extLst>
                <a:ext uri="{FF2B5EF4-FFF2-40B4-BE49-F238E27FC236}">
                  <a16:creationId xmlns:a16="http://schemas.microsoft.com/office/drawing/2014/main" id="{0565A8BC-0B26-4CE8-B783-9A06C41E9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6438" y="1246266"/>
              <a:ext cx="482400" cy="482400"/>
            </a:xfrm>
            <a:prstGeom prst="rect">
              <a:avLst/>
            </a:prstGeom>
            <a:effectLst/>
          </p:spPr>
        </p:pic>
      </p:grpSp>
      <p:grpSp>
        <p:nvGrpSpPr>
          <p:cNvPr id="100" name="Grupo 99">
            <a:extLst>
              <a:ext uri="{FF2B5EF4-FFF2-40B4-BE49-F238E27FC236}">
                <a16:creationId xmlns:a16="http://schemas.microsoft.com/office/drawing/2014/main" id="{26BEF591-3A00-4178-BBB7-9CFA0C9C7F43}"/>
              </a:ext>
            </a:extLst>
          </p:cNvPr>
          <p:cNvGrpSpPr/>
          <p:nvPr/>
        </p:nvGrpSpPr>
        <p:grpSpPr>
          <a:xfrm flipH="1">
            <a:off x="8380797" y="1831837"/>
            <a:ext cx="720000" cy="720000"/>
            <a:chOff x="873698" y="2014256"/>
            <a:chExt cx="720000" cy="720000"/>
          </a:xfrm>
        </p:grpSpPr>
        <p:sp>
          <p:nvSpPr>
            <p:cNvPr id="101" name="Elipse 100">
              <a:extLst>
                <a:ext uri="{FF2B5EF4-FFF2-40B4-BE49-F238E27FC236}">
                  <a16:creationId xmlns:a16="http://schemas.microsoft.com/office/drawing/2014/main" id="{070DBA11-18FA-470A-BC26-9AD0E23EC7A3}"/>
                </a:ext>
              </a:extLst>
            </p:cNvPr>
            <p:cNvSpPr/>
            <p:nvPr/>
          </p:nvSpPr>
          <p:spPr>
            <a:xfrm>
              <a:off x="873698" y="2014256"/>
              <a:ext cx="720000" cy="720000"/>
            </a:xfrm>
            <a:prstGeom prst="ellipse">
              <a:avLst/>
            </a:prstGeom>
            <a:solidFill>
              <a:srgbClr val="FF669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02" name="Imagen 101">
              <a:extLst>
                <a:ext uri="{FF2B5EF4-FFF2-40B4-BE49-F238E27FC236}">
                  <a16:creationId xmlns:a16="http://schemas.microsoft.com/office/drawing/2014/main" id="{364301B6-8AF8-40A7-9C3F-B17CDF43E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087" y="2120269"/>
              <a:ext cx="482400" cy="482400"/>
            </a:xfrm>
            <a:prstGeom prst="rect">
              <a:avLst/>
            </a:prstGeom>
            <a:effectLst/>
          </p:spPr>
        </p:pic>
      </p:grpSp>
      <p:sp>
        <p:nvSpPr>
          <p:cNvPr id="103" name="13 CuadroTexto">
            <a:extLst>
              <a:ext uri="{FF2B5EF4-FFF2-40B4-BE49-F238E27FC236}">
                <a16:creationId xmlns:a16="http://schemas.microsoft.com/office/drawing/2014/main" id="{1049678B-E469-4261-8924-7859B7E5307C}"/>
              </a:ext>
            </a:extLst>
          </p:cNvPr>
          <p:cNvSpPr txBox="1"/>
          <p:nvPr/>
        </p:nvSpPr>
        <p:spPr>
          <a:xfrm>
            <a:off x="1045615" y="4652856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Equipo de desarrollo</a:t>
            </a:r>
          </a:p>
        </p:txBody>
      </p:sp>
      <p:sp>
        <p:nvSpPr>
          <p:cNvPr id="104" name="13 CuadroTexto">
            <a:extLst>
              <a:ext uri="{FF2B5EF4-FFF2-40B4-BE49-F238E27FC236}">
                <a16:creationId xmlns:a16="http://schemas.microsoft.com/office/drawing/2014/main" id="{1B5BD288-52FE-4BF4-8C31-FBFA9207AF01}"/>
              </a:ext>
            </a:extLst>
          </p:cNvPr>
          <p:cNvSpPr txBox="1"/>
          <p:nvPr/>
        </p:nvSpPr>
        <p:spPr>
          <a:xfrm>
            <a:off x="9464515" y="4664793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Terminales</a:t>
            </a:r>
          </a:p>
        </p:txBody>
      </p:sp>
      <p:sp>
        <p:nvSpPr>
          <p:cNvPr id="105" name="13 CuadroTexto">
            <a:extLst>
              <a:ext uri="{FF2B5EF4-FFF2-40B4-BE49-F238E27FC236}">
                <a16:creationId xmlns:a16="http://schemas.microsoft.com/office/drawing/2014/main" id="{1E89A872-1668-4880-9595-B78CFC12E43F}"/>
              </a:ext>
            </a:extLst>
          </p:cNvPr>
          <p:cNvSpPr txBox="1"/>
          <p:nvPr/>
        </p:nvSpPr>
        <p:spPr>
          <a:xfrm>
            <a:off x="6073951" y="2018695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tx2"/>
                </a:solidFill>
                <a:latin typeface="Berlin Sans FB" pitchFamily="34" charset="0"/>
              </a:rPr>
              <a:t>Windows 7</a:t>
            </a:r>
          </a:p>
        </p:txBody>
      </p:sp>
    </p:spTree>
    <p:extLst>
      <p:ext uri="{BB962C8B-B14F-4D97-AF65-F5344CB8AC3E}">
        <p14:creationId xmlns:p14="http://schemas.microsoft.com/office/powerpoint/2010/main" val="255353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/>
      <p:bldP spid="83" grpId="0"/>
      <p:bldP spid="84" grpId="0"/>
      <p:bldP spid="103" grpId="0"/>
      <p:bldP spid="104" grpId="0"/>
      <p:bldP spid="10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882D243-CBFA-40B1-B31E-34E1A050B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968" y="1844062"/>
            <a:ext cx="1800000" cy="18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Requerimientos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Hardware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ADC9DC58-28A3-4B7D-A3CE-292FC018831A}"/>
              </a:ext>
            </a:extLst>
          </p:cNvPr>
          <p:cNvGrpSpPr/>
          <p:nvPr/>
        </p:nvGrpSpPr>
        <p:grpSpPr>
          <a:xfrm>
            <a:off x="6657219" y="4517622"/>
            <a:ext cx="720000" cy="720000"/>
            <a:chOff x="726303" y="3592398"/>
            <a:chExt cx="720000" cy="720000"/>
          </a:xfrm>
        </p:grpSpPr>
        <p:sp>
          <p:nvSpPr>
            <p:cNvPr id="88" name="Elipse 87">
              <a:extLst>
                <a:ext uri="{FF2B5EF4-FFF2-40B4-BE49-F238E27FC236}">
                  <a16:creationId xmlns:a16="http://schemas.microsoft.com/office/drawing/2014/main" id="{462A579D-5C44-4339-BB32-88450116D57A}"/>
                </a:ext>
              </a:extLst>
            </p:cNvPr>
            <p:cNvSpPr/>
            <p:nvPr/>
          </p:nvSpPr>
          <p:spPr>
            <a:xfrm>
              <a:off x="726303" y="3592398"/>
              <a:ext cx="720000" cy="720000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B26AD687-D516-4805-9658-9843352CB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523" y="3720530"/>
              <a:ext cx="482400" cy="482400"/>
            </a:xfrm>
            <a:prstGeom prst="rect">
              <a:avLst/>
            </a:prstGeom>
            <a:effectLst/>
          </p:spPr>
        </p:pic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7EE09E5-0931-4827-B1AA-3E1986DF1B28}"/>
              </a:ext>
            </a:extLst>
          </p:cNvPr>
          <p:cNvGrpSpPr/>
          <p:nvPr/>
        </p:nvGrpSpPr>
        <p:grpSpPr>
          <a:xfrm>
            <a:off x="4548192" y="4517622"/>
            <a:ext cx="720000" cy="720000"/>
            <a:chOff x="678232" y="2673480"/>
            <a:chExt cx="720000" cy="720000"/>
          </a:xfrm>
        </p:grpSpPr>
        <p:sp>
          <p:nvSpPr>
            <p:cNvPr id="87" name="Elipse 86">
              <a:extLst>
                <a:ext uri="{FF2B5EF4-FFF2-40B4-BE49-F238E27FC236}">
                  <a16:creationId xmlns:a16="http://schemas.microsoft.com/office/drawing/2014/main" id="{41EFD0DD-F52B-4C07-9DD2-1DCF36BCD601}"/>
                </a:ext>
              </a:extLst>
            </p:cNvPr>
            <p:cNvSpPr/>
            <p:nvPr/>
          </p:nvSpPr>
          <p:spPr>
            <a:xfrm>
              <a:off x="678232" y="2673480"/>
              <a:ext cx="720000" cy="720000"/>
            </a:xfrm>
            <a:prstGeom prst="ellipse">
              <a:avLst/>
            </a:prstGeom>
            <a:solidFill>
              <a:srgbClr val="00CC9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AA68FBF5-A969-4900-AE7D-933824645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276" y="2788336"/>
              <a:ext cx="482400" cy="482400"/>
            </a:xfrm>
            <a:prstGeom prst="rect">
              <a:avLst/>
            </a:prstGeom>
            <a:effectLst/>
          </p:spPr>
        </p:pic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33B9D137-D773-4C3F-A8CB-0BF47EF4F49D}"/>
              </a:ext>
            </a:extLst>
          </p:cNvPr>
          <p:cNvGrpSpPr/>
          <p:nvPr/>
        </p:nvGrpSpPr>
        <p:grpSpPr>
          <a:xfrm>
            <a:off x="7842468" y="3133275"/>
            <a:ext cx="720000" cy="720000"/>
            <a:chOff x="9827638" y="1104160"/>
            <a:chExt cx="720000" cy="720000"/>
          </a:xfrm>
        </p:grpSpPr>
        <p:sp>
          <p:nvSpPr>
            <p:cNvPr id="89" name="Elipse 88">
              <a:extLst>
                <a:ext uri="{FF2B5EF4-FFF2-40B4-BE49-F238E27FC236}">
                  <a16:creationId xmlns:a16="http://schemas.microsoft.com/office/drawing/2014/main" id="{5935DBA8-F240-4E10-8666-1E84ACECEB54}"/>
                </a:ext>
              </a:extLst>
            </p:cNvPr>
            <p:cNvSpPr/>
            <p:nvPr/>
          </p:nvSpPr>
          <p:spPr>
            <a:xfrm>
              <a:off x="9827638" y="1104160"/>
              <a:ext cx="720000" cy="7200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AC8D8742-2D39-4F54-998B-196CFD002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6438" y="1246266"/>
              <a:ext cx="482400" cy="482400"/>
            </a:xfrm>
            <a:prstGeom prst="rect">
              <a:avLst/>
            </a:prstGeom>
            <a:effectLst/>
          </p:spPr>
        </p:pic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9577FAF0-F6EC-4214-A7AD-4216D269C77F}"/>
              </a:ext>
            </a:extLst>
          </p:cNvPr>
          <p:cNvGrpSpPr/>
          <p:nvPr/>
        </p:nvGrpSpPr>
        <p:grpSpPr>
          <a:xfrm>
            <a:off x="3127469" y="3146062"/>
            <a:ext cx="720000" cy="720000"/>
            <a:chOff x="873698" y="2014256"/>
            <a:chExt cx="720000" cy="720000"/>
          </a:xfrm>
        </p:grpSpPr>
        <p:sp>
          <p:nvSpPr>
            <p:cNvPr id="86" name="Elipse 85">
              <a:extLst>
                <a:ext uri="{FF2B5EF4-FFF2-40B4-BE49-F238E27FC236}">
                  <a16:creationId xmlns:a16="http://schemas.microsoft.com/office/drawing/2014/main" id="{483E5C9C-2331-4BDC-AB71-BB43D09E0664}"/>
                </a:ext>
              </a:extLst>
            </p:cNvPr>
            <p:cNvSpPr/>
            <p:nvPr/>
          </p:nvSpPr>
          <p:spPr>
            <a:xfrm>
              <a:off x="873698" y="2014256"/>
              <a:ext cx="720000" cy="720000"/>
            </a:xfrm>
            <a:prstGeom prst="ellipse">
              <a:avLst/>
            </a:prstGeom>
            <a:solidFill>
              <a:srgbClr val="FF669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8BDAAE4E-A736-49A0-A228-92FF6B273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087" y="2120269"/>
              <a:ext cx="482400" cy="482400"/>
            </a:xfrm>
            <a:prstGeom prst="rect">
              <a:avLst/>
            </a:prstGeom>
            <a:effectLst/>
          </p:spPr>
        </p:pic>
      </p:grpSp>
      <p:sp>
        <p:nvSpPr>
          <p:cNvPr id="81" name="13 CuadroTexto">
            <a:extLst>
              <a:ext uri="{FF2B5EF4-FFF2-40B4-BE49-F238E27FC236}">
                <a16:creationId xmlns:a16="http://schemas.microsoft.com/office/drawing/2014/main" id="{BA4BE64B-7BCC-467C-9480-501AF129AD49}"/>
              </a:ext>
            </a:extLst>
          </p:cNvPr>
          <p:cNvSpPr txBox="1"/>
          <p:nvPr/>
        </p:nvSpPr>
        <p:spPr>
          <a:xfrm>
            <a:off x="2962728" y="39720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tx2"/>
                </a:solidFill>
                <a:latin typeface="Berlin Sans FB" pitchFamily="34" charset="0"/>
              </a:rPr>
              <a:t>Debian 9</a:t>
            </a:r>
          </a:p>
        </p:txBody>
      </p:sp>
      <p:sp>
        <p:nvSpPr>
          <p:cNvPr id="82" name="13 CuadroTexto">
            <a:extLst>
              <a:ext uri="{FF2B5EF4-FFF2-40B4-BE49-F238E27FC236}">
                <a16:creationId xmlns:a16="http://schemas.microsoft.com/office/drawing/2014/main" id="{56384647-9ADE-488B-9BC1-D9D2F604079B}"/>
              </a:ext>
            </a:extLst>
          </p:cNvPr>
          <p:cNvSpPr txBox="1"/>
          <p:nvPr/>
        </p:nvSpPr>
        <p:spPr>
          <a:xfrm>
            <a:off x="3916398" y="5347511"/>
            <a:ext cx="2004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Intel Xeon E3-1220 </a:t>
            </a:r>
          </a:p>
        </p:txBody>
      </p:sp>
      <p:sp>
        <p:nvSpPr>
          <p:cNvPr id="83" name="13 CuadroTexto">
            <a:extLst>
              <a:ext uri="{FF2B5EF4-FFF2-40B4-BE49-F238E27FC236}">
                <a16:creationId xmlns:a16="http://schemas.microsoft.com/office/drawing/2014/main" id="{928E1310-EE25-410F-8474-4EDE39566705}"/>
              </a:ext>
            </a:extLst>
          </p:cNvPr>
          <p:cNvSpPr txBox="1"/>
          <p:nvPr/>
        </p:nvSpPr>
        <p:spPr>
          <a:xfrm>
            <a:off x="6596305" y="5365754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64 GB</a:t>
            </a:r>
          </a:p>
        </p:txBody>
      </p:sp>
      <p:sp>
        <p:nvSpPr>
          <p:cNvPr id="84" name="13 CuadroTexto">
            <a:extLst>
              <a:ext uri="{FF2B5EF4-FFF2-40B4-BE49-F238E27FC236}">
                <a16:creationId xmlns:a16="http://schemas.microsoft.com/office/drawing/2014/main" id="{982ED65E-684F-4ACF-A64A-3FEB7101CD14}"/>
              </a:ext>
            </a:extLst>
          </p:cNvPr>
          <p:cNvSpPr txBox="1"/>
          <p:nvPr/>
        </p:nvSpPr>
        <p:spPr>
          <a:xfrm>
            <a:off x="7888084" y="3972075"/>
            <a:ext cx="566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1 TB</a:t>
            </a:r>
          </a:p>
        </p:txBody>
      </p:sp>
      <p:pic>
        <p:nvPicPr>
          <p:cNvPr id="68" name="Imagen 67">
            <a:extLst>
              <a:ext uri="{FF2B5EF4-FFF2-40B4-BE49-F238E27FC236}">
                <a16:creationId xmlns:a16="http://schemas.microsoft.com/office/drawing/2014/main" id="{6EA4F475-0DDC-40EA-BFB0-1CDB9A2B97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751076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3" name="13 CuadroTexto">
            <a:extLst>
              <a:ext uri="{FF2B5EF4-FFF2-40B4-BE49-F238E27FC236}">
                <a16:creationId xmlns:a16="http://schemas.microsoft.com/office/drawing/2014/main" id="{1049678B-E469-4261-8924-7859B7E5307C}"/>
              </a:ext>
            </a:extLst>
          </p:cNvPr>
          <p:cNvSpPr txBox="1"/>
          <p:nvPr/>
        </p:nvSpPr>
        <p:spPr>
          <a:xfrm>
            <a:off x="5325893" y="3762822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Servidor</a:t>
            </a:r>
          </a:p>
        </p:txBody>
      </p:sp>
    </p:spTree>
    <p:extLst>
      <p:ext uri="{BB962C8B-B14F-4D97-AF65-F5344CB8AC3E}">
        <p14:creationId xmlns:p14="http://schemas.microsoft.com/office/powerpoint/2010/main" val="369007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/>
      <p:bldP spid="83" grpId="0"/>
      <p:bldP spid="84" grpId="0"/>
      <p:bldP spid="10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Requerimientos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Software</a:t>
            </a:r>
          </a:p>
        </p:txBody>
      </p:sp>
      <p:pic>
        <p:nvPicPr>
          <p:cNvPr id="68" name="Imagen 67">
            <a:extLst>
              <a:ext uri="{FF2B5EF4-FFF2-40B4-BE49-F238E27FC236}">
                <a16:creationId xmlns:a16="http://schemas.microsoft.com/office/drawing/2014/main" id="{6EA4F475-0DDC-40EA-BFB0-1CDB9A2B9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751076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64E2C542-B33F-4E15-A716-70EC2523A162}"/>
              </a:ext>
            </a:extLst>
          </p:cNvPr>
          <p:cNvGrpSpPr/>
          <p:nvPr/>
        </p:nvGrpSpPr>
        <p:grpSpPr>
          <a:xfrm>
            <a:off x="642875" y="3309741"/>
            <a:ext cx="1080000" cy="1080000"/>
            <a:chOff x="4226538" y="3133275"/>
            <a:chExt cx="1268716" cy="126871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E88B2CCD-D927-44E8-9FE4-A83BADC48066}"/>
                </a:ext>
              </a:extLst>
            </p:cNvPr>
            <p:cNvSpPr/>
            <p:nvPr/>
          </p:nvSpPr>
          <p:spPr>
            <a:xfrm>
              <a:off x="4226538" y="3133275"/>
              <a:ext cx="1268716" cy="1268716"/>
            </a:xfrm>
            <a:prstGeom prst="ellipse">
              <a:avLst/>
            </a:prstGeom>
            <a:solidFill>
              <a:srgbClr val="FB50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026" name="Picture 2" descr="Resultado de imagen para laravel logo">
              <a:extLst>
                <a:ext uri="{FF2B5EF4-FFF2-40B4-BE49-F238E27FC236}">
                  <a16:creationId xmlns:a16="http://schemas.microsoft.com/office/drawing/2014/main" id="{229C3687-047F-4933-893E-494AF89033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1242" y="3466777"/>
              <a:ext cx="879309" cy="601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B7D194E6-B186-4065-986C-10CBEDD70E3B}"/>
              </a:ext>
            </a:extLst>
          </p:cNvPr>
          <p:cNvGrpSpPr/>
          <p:nvPr/>
        </p:nvGrpSpPr>
        <p:grpSpPr>
          <a:xfrm>
            <a:off x="6908344" y="3131527"/>
            <a:ext cx="1080000" cy="1080000"/>
            <a:chOff x="1216840" y="2370908"/>
            <a:chExt cx="1080000" cy="108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2C6E2192-A858-4B16-979A-7C818370B620}"/>
                </a:ext>
              </a:extLst>
            </p:cNvPr>
            <p:cNvSpPr/>
            <p:nvPr/>
          </p:nvSpPr>
          <p:spPr>
            <a:xfrm>
              <a:off x="1216840" y="2370908"/>
              <a:ext cx="1080000" cy="1080000"/>
            </a:xfrm>
            <a:prstGeom prst="ellipse">
              <a:avLst/>
            </a:prstGeom>
            <a:solidFill>
              <a:srgbClr val="8993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1034" name="Picture 10" descr="Resultado de imagen para php logo">
              <a:extLst>
                <a:ext uri="{FF2B5EF4-FFF2-40B4-BE49-F238E27FC236}">
                  <a16:creationId xmlns:a16="http://schemas.microsoft.com/office/drawing/2014/main" id="{C2571E3B-F614-4B32-B45D-84F5C464E6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5497" y="2745237"/>
              <a:ext cx="662686" cy="331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EBC23731-AF6B-4DA5-AB94-F0604E88808E}"/>
              </a:ext>
            </a:extLst>
          </p:cNvPr>
          <p:cNvGrpSpPr/>
          <p:nvPr/>
        </p:nvGrpSpPr>
        <p:grpSpPr>
          <a:xfrm>
            <a:off x="5642286" y="1834989"/>
            <a:ext cx="1080000" cy="1080000"/>
            <a:chOff x="4676146" y="1876673"/>
            <a:chExt cx="2068470" cy="20684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D2BDAB0F-83D3-40DC-9C17-75F8D87E7118}"/>
                </a:ext>
              </a:extLst>
            </p:cNvPr>
            <p:cNvSpPr/>
            <p:nvPr/>
          </p:nvSpPr>
          <p:spPr>
            <a:xfrm>
              <a:off x="4676146" y="1876673"/>
              <a:ext cx="2068470" cy="20684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036" name="Picture 12" descr="Resultado de imagen para apache logo">
              <a:extLst>
                <a:ext uri="{FF2B5EF4-FFF2-40B4-BE49-F238E27FC236}">
                  <a16:creationId xmlns:a16="http://schemas.microsoft.com/office/drawing/2014/main" id="{3707CB32-DCA6-4979-830A-6D158249F6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4762" y="2229569"/>
              <a:ext cx="771238" cy="1362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815A9678-9740-458D-BA04-9B1F43D36329}"/>
              </a:ext>
            </a:extLst>
          </p:cNvPr>
          <p:cNvGrpSpPr/>
          <p:nvPr/>
        </p:nvGrpSpPr>
        <p:grpSpPr>
          <a:xfrm>
            <a:off x="5683445" y="4316835"/>
            <a:ext cx="1080000" cy="1080000"/>
            <a:chOff x="5096104" y="3719517"/>
            <a:chExt cx="1999791" cy="19997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DF16AFCE-96FD-4A06-9169-DC308B4F8894}"/>
                </a:ext>
              </a:extLst>
            </p:cNvPr>
            <p:cNvSpPr/>
            <p:nvPr/>
          </p:nvSpPr>
          <p:spPr>
            <a:xfrm>
              <a:off x="5096104" y="3719517"/>
              <a:ext cx="1999791" cy="1999791"/>
            </a:xfrm>
            <a:prstGeom prst="ellipse">
              <a:avLst/>
            </a:prstGeom>
            <a:solidFill>
              <a:srgbClr val="FF9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038" name="Picture 14" descr="Resultado de imagen para composer logo">
              <a:extLst>
                <a:ext uri="{FF2B5EF4-FFF2-40B4-BE49-F238E27FC236}">
                  <a16:creationId xmlns:a16="http://schemas.microsoft.com/office/drawing/2014/main" id="{7DD681EA-41B8-441E-927F-E9D8368335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3487" y="3972075"/>
              <a:ext cx="1265024" cy="1552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04FD834A-96BD-441B-9AD5-44EB8B674A96}"/>
              </a:ext>
            </a:extLst>
          </p:cNvPr>
          <p:cNvGrpSpPr/>
          <p:nvPr/>
        </p:nvGrpSpPr>
        <p:grpSpPr>
          <a:xfrm>
            <a:off x="4284604" y="3131527"/>
            <a:ext cx="1080000" cy="1080000"/>
            <a:chOff x="6762468" y="2436581"/>
            <a:chExt cx="2634560" cy="263456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DB0DFB52-D150-46F5-B145-1C4D7FEE4287}"/>
                </a:ext>
              </a:extLst>
            </p:cNvPr>
            <p:cNvSpPr/>
            <p:nvPr/>
          </p:nvSpPr>
          <p:spPr>
            <a:xfrm>
              <a:off x="6762468" y="2436581"/>
              <a:ext cx="2634560" cy="2634560"/>
            </a:xfrm>
            <a:prstGeom prst="ellipse">
              <a:avLst/>
            </a:prstGeom>
            <a:solidFill>
              <a:srgbClr val="DE8D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040" name="Picture 16" descr="Resultado de imagen para mysql logo">
              <a:extLst>
                <a:ext uri="{FF2B5EF4-FFF2-40B4-BE49-F238E27FC236}">
                  <a16:creationId xmlns:a16="http://schemas.microsoft.com/office/drawing/2014/main" id="{FFCCA85E-C1EB-41A2-8EF3-AC27691044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3104" y="2718802"/>
              <a:ext cx="2070118" cy="2070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F2D78E21-87B7-40D3-980A-A9A975133D2E}"/>
              </a:ext>
            </a:extLst>
          </p:cNvPr>
          <p:cNvGrpSpPr/>
          <p:nvPr/>
        </p:nvGrpSpPr>
        <p:grpSpPr>
          <a:xfrm>
            <a:off x="9462368" y="3438186"/>
            <a:ext cx="1080000" cy="1080000"/>
            <a:chOff x="8190411" y="3167014"/>
            <a:chExt cx="1561740" cy="15617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B8086857-5CB8-4A18-B4EC-3EAE0686D0DA}"/>
                </a:ext>
              </a:extLst>
            </p:cNvPr>
            <p:cNvSpPr/>
            <p:nvPr/>
          </p:nvSpPr>
          <p:spPr>
            <a:xfrm>
              <a:off x="8190411" y="3167014"/>
              <a:ext cx="1561740" cy="15617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044" name="Picture 20" descr="Resultado de imagen para opera logo">
              <a:extLst>
                <a:ext uri="{FF2B5EF4-FFF2-40B4-BE49-F238E27FC236}">
                  <a16:creationId xmlns:a16="http://schemas.microsoft.com/office/drawing/2014/main" id="{DDB6CA6C-81C1-45CC-81C2-CFE7353472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5327" y="3431930"/>
              <a:ext cx="1031909" cy="1031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125E5C95-DEE0-4D64-8372-E4C43AD16910}"/>
              </a:ext>
            </a:extLst>
          </p:cNvPr>
          <p:cNvGrpSpPr/>
          <p:nvPr/>
        </p:nvGrpSpPr>
        <p:grpSpPr>
          <a:xfrm>
            <a:off x="2252791" y="4294607"/>
            <a:ext cx="1080000" cy="1080000"/>
            <a:chOff x="4075610" y="4441560"/>
            <a:chExt cx="1567543" cy="156754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CD5A9F67-336E-4C84-AE98-D0A97B371579}"/>
                </a:ext>
              </a:extLst>
            </p:cNvPr>
            <p:cNvSpPr/>
            <p:nvPr/>
          </p:nvSpPr>
          <p:spPr>
            <a:xfrm>
              <a:off x="4075610" y="4441560"/>
              <a:ext cx="1567543" cy="1567543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048" name="Picture 24" descr="Resultado de imagen para github logo">
              <a:extLst>
                <a:ext uri="{FF2B5EF4-FFF2-40B4-BE49-F238E27FC236}">
                  <a16:creationId xmlns:a16="http://schemas.microsoft.com/office/drawing/2014/main" id="{51291C2A-29F2-49C2-9B03-70EB1F76D6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9417" y="4555367"/>
              <a:ext cx="1339927" cy="1339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52" name="Picture 28" descr="Imagen relacionada">
            <a:extLst>
              <a:ext uri="{FF2B5EF4-FFF2-40B4-BE49-F238E27FC236}">
                <a16:creationId xmlns:a16="http://schemas.microsoft.com/office/drawing/2014/main" id="{A5BE0724-BB9A-4B1F-A38B-37F2D7E52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24" y="2190437"/>
            <a:ext cx="1260000" cy="126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Grupo 51">
            <a:extLst>
              <a:ext uri="{FF2B5EF4-FFF2-40B4-BE49-F238E27FC236}">
                <a16:creationId xmlns:a16="http://schemas.microsoft.com/office/drawing/2014/main" id="{81F80E62-4EAB-404A-BA02-FCD2DC42FEAF}"/>
              </a:ext>
            </a:extLst>
          </p:cNvPr>
          <p:cNvGrpSpPr/>
          <p:nvPr/>
        </p:nvGrpSpPr>
        <p:grpSpPr>
          <a:xfrm>
            <a:off x="1919136" y="3486199"/>
            <a:ext cx="720000" cy="720000"/>
            <a:chOff x="2617203" y="1899722"/>
            <a:chExt cx="720000" cy="720000"/>
          </a:xfrm>
        </p:grpSpPr>
        <p:sp>
          <p:nvSpPr>
            <p:cNvPr id="53" name="Elipse 52">
              <a:extLst>
                <a:ext uri="{FF2B5EF4-FFF2-40B4-BE49-F238E27FC236}">
                  <a16:creationId xmlns:a16="http://schemas.microsoft.com/office/drawing/2014/main" id="{85708864-7620-4C08-A969-8DA8241B020E}"/>
                </a:ext>
              </a:extLst>
            </p:cNvPr>
            <p:cNvSpPr/>
            <p:nvPr/>
          </p:nvSpPr>
          <p:spPr>
            <a:xfrm>
              <a:off x="2617203" y="1899722"/>
              <a:ext cx="720000" cy="720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54" name="Imagen 53">
              <a:extLst>
                <a:ext uri="{FF2B5EF4-FFF2-40B4-BE49-F238E27FC236}">
                  <a16:creationId xmlns:a16="http://schemas.microsoft.com/office/drawing/2014/main" id="{4FFCAF26-1171-4366-BB88-85B23BCB1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2721" y="2014256"/>
              <a:ext cx="482400" cy="482400"/>
            </a:xfrm>
            <a:prstGeom prst="rect">
              <a:avLst/>
            </a:prstGeom>
            <a:effectLst/>
          </p:spPr>
        </p:pic>
      </p:grpSp>
      <p:pic>
        <p:nvPicPr>
          <p:cNvPr id="55" name="Imagen 54">
            <a:extLst>
              <a:ext uri="{FF2B5EF4-FFF2-40B4-BE49-F238E27FC236}">
                <a16:creationId xmlns:a16="http://schemas.microsoft.com/office/drawing/2014/main" id="{922D4F54-38A9-4489-9E83-76EFA77C3D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445" y="3061387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6" name="Grupo 55">
            <a:extLst>
              <a:ext uri="{FF2B5EF4-FFF2-40B4-BE49-F238E27FC236}">
                <a16:creationId xmlns:a16="http://schemas.microsoft.com/office/drawing/2014/main" id="{5FF5456B-2E92-4F89-BBC1-31D2F134643B}"/>
              </a:ext>
            </a:extLst>
          </p:cNvPr>
          <p:cNvGrpSpPr/>
          <p:nvPr/>
        </p:nvGrpSpPr>
        <p:grpSpPr>
          <a:xfrm>
            <a:off x="6002286" y="3450437"/>
            <a:ext cx="720000" cy="720000"/>
            <a:chOff x="2617203" y="1899722"/>
            <a:chExt cx="720000" cy="720000"/>
          </a:xfrm>
        </p:grpSpPr>
        <p:sp>
          <p:nvSpPr>
            <p:cNvPr id="57" name="Elipse 56">
              <a:extLst>
                <a:ext uri="{FF2B5EF4-FFF2-40B4-BE49-F238E27FC236}">
                  <a16:creationId xmlns:a16="http://schemas.microsoft.com/office/drawing/2014/main" id="{B363F724-0EF5-4A59-B165-AA5C30769DC8}"/>
                </a:ext>
              </a:extLst>
            </p:cNvPr>
            <p:cNvSpPr/>
            <p:nvPr/>
          </p:nvSpPr>
          <p:spPr>
            <a:xfrm>
              <a:off x="2617203" y="1899722"/>
              <a:ext cx="720000" cy="720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58" name="Imagen 57">
              <a:extLst>
                <a:ext uri="{FF2B5EF4-FFF2-40B4-BE49-F238E27FC236}">
                  <a16:creationId xmlns:a16="http://schemas.microsoft.com/office/drawing/2014/main" id="{D329564F-2430-4AD8-9DE1-FFC6B720D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2721" y="2014256"/>
              <a:ext cx="482400" cy="482400"/>
            </a:xfrm>
            <a:prstGeom prst="rect">
              <a:avLst/>
            </a:prstGeom>
            <a:effectLst/>
          </p:spPr>
        </p:pic>
      </p:grpSp>
      <p:pic>
        <p:nvPicPr>
          <p:cNvPr id="59" name="Imagen 58">
            <a:extLst>
              <a:ext uri="{FF2B5EF4-FFF2-40B4-BE49-F238E27FC236}">
                <a16:creationId xmlns:a16="http://schemas.microsoft.com/office/drawing/2014/main" id="{3580E54B-410A-413B-9F4A-A4E26D3ECF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296" y="4450305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0" name="Grupo 59">
            <a:extLst>
              <a:ext uri="{FF2B5EF4-FFF2-40B4-BE49-F238E27FC236}">
                <a16:creationId xmlns:a16="http://schemas.microsoft.com/office/drawing/2014/main" id="{6853A1A8-DAB2-4B38-B803-4E78FB30E3BF}"/>
              </a:ext>
            </a:extLst>
          </p:cNvPr>
          <p:cNvGrpSpPr/>
          <p:nvPr/>
        </p:nvGrpSpPr>
        <p:grpSpPr>
          <a:xfrm>
            <a:off x="10403822" y="4475172"/>
            <a:ext cx="720000" cy="720000"/>
            <a:chOff x="2617203" y="1899722"/>
            <a:chExt cx="720000" cy="720000"/>
          </a:xfrm>
        </p:grpSpPr>
        <p:sp>
          <p:nvSpPr>
            <p:cNvPr id="61" name="Elipse 60">
              <a:extLst>
                <a:ext uri="{FF2B5EF4-FFF2-40B4-BE49-F238E27FC236}">
                  <a16:creationId xmlns:a16="http://schemas.microsoft.com/office/drawing/2014/main" id="{3FDBE7C4-9A0D-4992-8B32-029128D0051B}"/>
                </a:ext>
              </a:extLst>
            </p:cNvPr>
            <p:cNvSpPr/>
            <p:nvPr/>
          </p:nvSpPr>
          <p:spPr>
            <a:xfrm>
              <a:off x="2617203" y="1899722"/>
              <a:ext cx="720000" cy="720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62" name="Imagen 61">
              <a:extLst>
                <a:ext uri="{FF2B5EF4-FFF2-40B4-BE49-F238E27FC236}">
                  <a16:creationId xmlns:a16="http://schemas.microsoft.com/office/drawing/2014/main" id="{60CBE6AD-43AD-4F8A-99D1-A2B72C750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2721" y="2014256"/>
              <a:ext cx="482400" cy="482400"/>
            </a:xfrm>
            <a:prstGeom prst="rect">
              <a:avLst/>
            </a:prstGeom>
            <a:effectLst/>
          </p:spPr>
        </p:pic>
      </p:grpSp>
      <p:pic>
        <p:nvPicPr>
          <p:cNvPr id="63" name="Gráfico 62">
            <a:extLst>
              <a:ext uri="{FF2B5EF4-FFF2-40B4-BE49-F238E27FC236}">
                <a16:creationId xmlns:a16="http://schemas.microsoft.com/office/drawing/2014/main" id="{9EE6A99B-2F30-4A13-AD28-5E8FAF1EC50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665296" y="4662196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183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7867624-2367-46BF-9131-95A6CA0C51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23" y="748736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Metodología de desarrollo</a:t>
            </a:r>
            <a:endParaRPr lang="es-SV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itchFamily="34" charset="0"/>
            </a:endParaRPr>
          </a:p>
        </p:txBody>
      </p:sp>
      <p:pic>
        <p:nvPicPr>
          <p:cNvPr id="2050" name="Picture 2" descr="Resultado de imagen para scrum logo">
            <a:extLst>
              <a:ext uri="{FF2B5EF4-FFF2-40B4-BE49-F238E27FC236}">
                <a16:creationId xmlns:a16="http://schemas.microsoft.com/office/drawing/2014/main" id="{AAC4E1B3-4903-45AB-9B14-AF31A8C06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602" y="2297078"/>
            <a:ext cx="4711243" cy="226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12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CRRuiz\Downloads\stats.png">
            <a:extLst>
              <a:ext uri="{FF2B5EF4-FFF2-40B4-BE49-F238E27FC236}">
                <a16:creationId xmlns:a16="http://schemas.microsoft.com/office/drawing/2014/main" id="{A39A27A6-265B-4035-B3E6-6455432A7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4873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Presentación del sistema</a:t>
            </a:r>
            <a:endParaRPr lang="es-SV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itchFamily="34" charset="0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BFA1FA69-4F76-43AC-873D-DBE3AF3088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5710" b="41111"/>
          <a:stretch/>
        </p:blipFill>
        <p:spPr>
          <a:xfrm>
            <a:off x="1319923" y="2358982"/>
            <a:ext cx="9232859" cy="214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26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3">
            <a:extLst>
              <a:ext uri="{FF2B5EF4-FFF2-40B4-BE49-F238E27FC236}">
                <a16:creationId xmlns:a16="http://schemas.microsoft.com/office/drawing/2014/main" id="{B4261903-34D2-47E9-82B6-109B4D2502BD}"/>
              </a:ext>
            </a:extLst>
          </p:cNvPr>
          <p:cNvSpPr txBox="1">
            <a:spLocks/>
          </p:cNvSpPr>
          <p:nvPr/>
        </p:nvSpPr>
        <p:spPr>
          <a:xfrm>
            <a:off x="2229924" y="263180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bg1"/>
                </a:solidFill>
                <a:latin typeface="Berlin Sans FB" panose="020E0602020502020306" pitchFamily="34" charset="0"/>
              </a:rPr>
              <a:t>¡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  <a:latin typeface="Berlin Sans FB" panose="020E0602020502020306" pitchFamily="34" charset="0"/>
              </a:rPr>
              <a:t>Gracias</a:t>
            </a:r>
            <a:r>
              <a:rPr lang="es-MX" dirty="0">
                <a:solidFill>
                  <a:schemeClr val="bg1"/>
                </a:solidFill>
                <a:latin typeface="Berlin Sans FB" panose="020E0602020502020306" pitchFamily="34" charset="0"/>
              </a:rPr>
              <a:t> por su atención!</a:t>
            </a:r>
          </a:p>
        </p:txBody>
      </p:sp>
    </p:spTree>
    <p:extLst>
      <p:ext uri="{BB962C8B-B14F-4D97-AF65-F5344CB8AC3E}">
        <p14:creationId xmlns:p14="http://schemas.microsoft.com/office/powerpoint/2010/main" val="102222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u"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n 40">
            <a:extLst>
              <a:ext uri="{FF2B5EF4-FFF2-40B4-BE49-F238E27FC236}">
                <a16:creationId xmlns:a16="http://schemas.microsoft.com/office/drawing/2014/main" id="{148F3DD5-9B74-4F43-A429-1A99C8D6B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557" y="4154317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A098BD3-A443-4D7E-95D4-C71DBB4835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23" y="751076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1 Título">
            <a:extLst>
              <a:ext uri="{FF2B5EF4-FFF2-40B4-BE49-F238E27FC236}">
                <a16:creationId xmlns:a16="http://schemas.microsoft.com/office/drawing/2014/main" id="{0A62D236-2974-4E64-A1D5-66F7E5182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6548907" cy="720000"/>
          </a:xfrm>
        </p:spPr>
        <p:txBody>
          <a:bodyPr/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Agenda</a:t>
            </a:r>
          </a:p>
        </p:txBody>
      </p:sp>
      <p:pic>
        <p:nvPicPr>
          <p:cNvPr id="13" name="Picture 5" descr="C:\Users\CRRuiz\Downloads\statistics.png">
            <a:extLst>
              <a:ext uri="{FF2B5EF4-FFF2-40B4-BE49-F238E27FC236}">
                <a16:creationId xmlns:a16="http://schemas.microsoft.com/office/drawing/2014/main" id="{2E10A94A-473F-4C46-B072-AB76AA95E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984" y="2042200"/>
            <a:ext cx="1080000" cy="108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CRRuiz\Downloads\checked (1).png">
            <a:extLst>
              <a:ext uri="{FF2B5EF4-FFF2-40B4-BE49-F238E27FC236}">
                <a16:creationId xmlns:a16="http://schemas.microsoft.com/office/drawing/2014/main" id="{404354DE-D1FD-4D9D-8E3D-2280EB021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988" y="2006262"/>
            <a:ext cx="1080000" cy="108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7" descr="C:\Users\CRRuiz\Downloads\target (1).png">
            <a:extLst>
              <a:ext uri="{FF2B5EF4-FFF2-40B4-BE49-F238E27FC236}">
                <a16:creationId xmlns:a16="http://schemas.microsoft.com/office/drawing/2014/main" id="{52053713-11AF-4742-BBEF-88DCACBE4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668" y="2012267"/>
            <a:ext cx="1080000" cy="108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28 CuadroTexto">
            <a:extLst>
              <a:ext uri="{FF2B5EF4-FFF2-40B4-BE49-F238E27FC236}">
                <a16:creationId xmlns:a16="http://schemas.microsoft.com/office/drawing/2014/main" id="{CD9824A5-B08B-44BB-ABFA-6A28DA83EA57}"/>
              </a:ext>
            </a:extLst>
          </p:cNvPr>
          <p:cNvSpPr txBox="1"/>
          <p:nvPr/>
        </p:nvSpPr>
        <p:spPr>
          <a:xfrm>
            <a:off x="2325479" y="3175486"/>
            <a:ext cx="1098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Objetivo</a:t>
            </a:r>
          </a:p>
        </p:txBody>
      </p:sp>
      <p:sp>
        <p:nvSpPr>
          <p:cNvPr id="18" name="29 CuadroTexto">
            <a:extLst>
              <a:ext uri="{FF2B5EF4-FFF2-40B4-BE49-F238E27FC236}">
                <a16:creationId xmlns:a16="http://schemas.microsoft.com/office/drawing/2014/main" id="{35640D92-9DD5-4599-9B39-B232E3A0B96B}"/>
              </a:ext>
            </a:extLst>
          </p:cNvPr>
          <p:cNvSpPr txBox="1"/>
          <p:nvPr/>
        </p:nvSpPr>
        <p:spPr>
          <a:xfrm>
            <a:off x="6669296" y="3211424"/>
            <a:ext cx="1417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Justificación</a:t>
            </a:r>
          </a:p>
        </p:txBody>
      </p:sp>
      <p:sp>
        <p:nvSpPr>
          <p:cNvPr id="19" name="31 CuadroTexto">
            <a:extLst>
              <a:ext uri="{FF2B5EF4-FFF2-40B4-BE49-F238E27FC236}">
                <a16:creationId xmlns:a16="http://schemas.microsoft.com/office/drawing/2014/main" id="{5B7B0B0A-7A05-4870-A5C0-ADA867176ED7}"/>
              </a:ext>
            </a:extLst>
          </p:cNvPr>
          <p:cNvSpPr txBox="1"/>
          <p:nvPr/>
        </p:nvSpPr>
        <p:spPr>
          <a:xfrm>
            <a:off x="9046004" y="3175486"/>
            <a:ext cx="1091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Alcances</a:t>
            </a:r>
          </a:p>
        </p:txBody>
      </p:sp>
      <p:sp>
        <p:nvSpPr>
          <p:cNvPr id="20" name="16 CuadroTexto">
            <a:extLst>
              <a:ext uri="{FF2B5EF4-FFF2-40B4-BE49-F238E27FC236}">
                <a16:creationId xmlns:a16="http://schemas.microsoft.com/office/drawing/2014/main" id="{EDD1453E-6E77-4231-8217-4D75938A9DA8}"/>
              </a:ext>
            </a:extLst>
          </p:cNvPr>
          <p:cNvSpPr txBox="1"/>
          <p:nvPr/>
        </p:nvSpPr>
        <p:spPr>
          <a:xfrm>
            <a:off x="2948319" y="5234317"/>
            <a:ext cx="1835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Requerimientos</a:t>
            </a:r>
          </a:p>
        </p:txBody>
      </p:sp>
      <p:sp>
        <p:nvSpPr>
          <p:cNvPr id="24" name="40 Rectángulo">
            <a:extLst>
              <a:ext uri="{FF2B5EF4-FFF2-40B4-BE49-F238E27FC236}">
                <a16:creationId xmlns:a16="http://schemas.microsoft.com/office/drawing/2014/main" id="{13620A74-9AFA-41EF-B75F-EFF4AABAFC26}"/>
              </a:ext>
            </a:extLst>
          </p:cNvPr>
          <p:cNvSpPr/>
          <p:nvPr/>
        </p:nvSpPr>
        <p:spPr>
          <a:xfrm>
            <a:off x="2334668" y="2732227"/>
            <a:ext cx="360000" cy="36004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dirty="0">
                <a:solidFill>
                  <a:srgbClr val="002060"/>
                </a:solidFill>
                <a:latin typeface="Berlin Sans FB" pitchFamily="34" charset="0"/>
              </a:rPr>
              <a:t>1</a:t>
            </a:r>
          </a:p>
        </p:txBody>
      </p:sp>
      <p:sp>
        <p:nvSpPr>
          <p:cNvPr id="28" name="40 Rectángulo">
            <a:extLst>
              <a:ext uri="{FF2B5EF4-FFF2-40B4-BE49-F238E27FC236}">
                <a16:creationId xmlns:a16="http://schemas.microsoft.com/office/drawing/2014/main" id="{974BE4EE-AADA-4DE2-AFD8-18D140096C9D}"/>
              </a:ext>
            </a:extLst>
          </p:cNvPr>
          <p:cNvSpPr/>
          <p:nvPr/>
        </p:nvSpPr>
        <p:spPr>
          <a:xfrm>
            <a:off x="6837984" y="2762160"/>
            <a:ext cx="360000" cy="36004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dirty="0">
                <a:solidFill>
                  <a:srgbClr val="002060"/>
                </a:solidFill>
                <a:latin typeface="Berlin Sans FB" pitchFamily="34" charset="0"/>
              </a:rPr>
              <a:t>3</a:t>
            </a:r>
          </a:p>
        </p:txBody>
      </p:sp>
      <p:sp>
        <p:nvSpPr>
          <p:cNvPr id="29" name="40 Rectángulo">
            <a:extLst>
              <a:ext uri="{FF2B5EF4-FFF2-40B4-BE49-F238E27FC236}">
                <a16:creationId xmlns:a16="http://schemas.microsoft.com/office/drawing/2014/main" id="{ED895EA3-4C79-417D-ACC9-F91C372B9EC2}"/>
              </a:ext>
            </a:extLst>
          </p:cNvPr>
          <p:cNvSpPr/>
          <p:nvPr/>
        </p:nvSpPr>
        <p:spPr>
          <a:xfrm>
            <a:off x="9046004" y="2726222"/>
            <a:ext cx="360000" cy="36004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dirty="0">
                <a:solidFill>
                  <a:srgbClr val="002060"/>
                </a:solidFill>
                <a:latin typeface="Berlin Sans FB" pitchFamily="34" charset="0"/>
              </a:rPr>
              <a:t>4</a:t>
            </a:r>
          </a:p>
        </p:txBody>
      </p:sp>
      <p:sp>
        <p:nvSpPr>
          <p:cNvPr id="30" name="40 Rectángulo">
            <a:extLst>
              <a:ext uri="{FF2B5EF4-FFF2-40B4-BE49-F238E27FC236}">
                <a16:creationId xmlns:a16="http://schemas.microsoft.com/office/drawing/2014/main" id="{6CFDB96E-C146-4E02-B05A-C4414D6A9858}"/>
              </a:ext>
            </a:extLst>
          </p:cNvPr>
          <p:cNvSpPr/>
          <p:nvPr/>
        </p:nvSpPr>
        <p:spPr>
          <a:xfrm>
            <a:off x="3260243" y="4785053"/>
            <a:ext cx="360000" cy="36004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dirty="0">
                <a:solidFill>
                  <a:srgbClr val="002060"/>
                </a:solidFill>
                <a:latin typeface="Berlin Sans FB" pitchFamily="34" charset="0"/>
              </a:rPr>
              <a:t>5</a:t>
            </a:r>
          </a:p>
        </p:txBody>
      </p:sp>
      <p:pic>
        <p:nvPicPr>
          <p:cNvPr id="31" name="Gráfico 30">
            <a:extLst>
              <a:ext uri="{FF2B5EF4-FFF2-40B4-BE49-F238E27FC236}">
                <a16:creationId xmlns:a16="http://schemas.microsoft.com/office/drawing/2014/main" id="{13965C78-57A7-4752-A61F-4573722C38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90916" y="2012267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40 Rectángulo">
            <a:extLst>
              <a:ext uri="{FF2B5EF4-FFF2-40B4-BE49-F238E27FC236}">
                <a16:creationId xmlns:a16="http://schemas.microsoft.com/office/drawing/2014/main" id="{798DA76F-4929-4C1D-AF18-E2ECF6F3E466}"/>
              </a:ext>
            </a:extLst>
          </p:cNvPr>
          <p:cNvSpPr/>
          <p:nvPr/>
        </p:nvSpPr>
        <p:spPr>
          <a:xfrm>
            <a:off x="4590916" y="2740589"/>
            <a:ext cx="360000" cy="36004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dirty="0">
                <a:solidFill>
                  <a:srgbClr val="002060"/>
                </a:solidFill>
                <a:latin typeface="Berlin Sans FB" pitchFamily="34" charset="0"/>
              </a:rPr>
              <a:t>2</a:t>
            </a:r>
          </a:p>
        </p:txBody>
      </p:sp>
      <p:sp>
        <p:nvSpPr>
          <p:cNvPr id="33" name="28 CuadroTexto">
            <a:extLst>
              <a:ext uri="{FF2B5EF4-FFF2-40B4-BE49-F238E27FC236}">
                <a16:creationId xmlns:a16="http://schemas.microsoft.com/office/drawing/2014/main" id="{4CECEA30-96D5-45C3-8A84-9FAAFA6922A8}"/>
              </a:ext>
            </a:extLst>
          </p:cNvPr>
          <p:cNvSpPr txBox="1"/>
          <p:nvPr/>
        </p:nvSpPr>
        <p:spPr>
          <a:xfrm>
            <a:off x="4183385" y="3223100"/>
            <a:ext cx="1895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Situación actual</a:t>
            </a: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34480555-4740-4362-84CB-C64290B0F3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450" y="3975869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16 CuadroTexto">
            <a:extLst>
              <a:ext uri="{FF2B5EF4-FFF2-40B4-BE49-F238E27FC236}">
                <a16:creationId xmlns:a16="http://schemas.microsoft.com/office/drawing/2014/main" id="{60CAB90C-250B-4BB8-A3C6-19B1C7F7F7E1}"/>
              </a:ext>
            </a:extLst>
          </p:cNvPr>
          <p:cNvSpPr txBox="1"/>
          <p:nvPr/>
        </p:nvSpPr>
        <p:spPr>
          <a:xfrm>
            <a:off x="5284224" y="5234317"/>
            <a:ext cx="18533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Metodología de</a:t>
            </a:r>
          </a:p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desarrollo</a:t>
            </a:r>
          </a:p>
        </p:txBody>
      </p:sp>
      <p:sp>
        <p:nvSpPr>
          <p:cNvPr id="37" name="40 Rectángulo">
            <a:extLst>
              <a:ext uri="{FF2B5EF4-FFF2-40B4-BE49-F238E27FC236}">
                <a16:creationId xmlns:a16="http://schemas.microsoft.com/office/drawing/2014/main" id="{E2269350-C879-43AB-BF0F-B1379694FA9C}"/>
              </a:ext>
            </a:extLst>
          </p:cNvPr>
          <p:cNvSpPr/>
          <p:nvPr/>
        </p:nvSpPr>
        <p:spPr>
          <a:xfrm>
            <a:off x="5604961" y="4785053"/>
            <a:ext cx="360000" cy="36004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dirty="0">
                <a:solidFill>
                  <a:srgbClr val="002060"/>
                </a:solidFill>
                <a:latin typeface="Berlin Sans FB" pitchFamily="34" charset="0"/>
              </a:rPr>
              <a:t>6</a:t>
            </a:r>
          </a:p>
        </p:txBody>
      </p:sp>
      <p:pic>
        <p:nvPicPr>
          <p:cNvPr id="38" name="Picture 2" descr="C:\Users\CRRuiz\Downloads\stats.png">
            <a:extLst>
              <a:ext uri="{FF2B5EF4-FFF2-40B4-BE49-F238E27FC236}">
                <a16:creationId xmlns:a16="http://schemas.microsoft.com/office/drawing/2014/main" id="{36352A76-7DD0-4584-93F9-A5A5A7C22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984" y="4065093"/>
            <a:ext cx="1080000" cy="108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16 CuadroTexto">
            <a:extLst>
              <a:ext uri="{FF2B5EF4-FFF2-40B4-BE49-F238E27FC236}">
                <a16:creationId xmlns:a16="http://schemas.microsoft.com/office/drawing/2014/main" id="{F57CBD23-40EE-4694-9A49-1F17C671A7FE}"/>
              </a:ext>
            </a:extLst>
          </p:cNvPr>
          <p:cNvSpPr txBox="1"/>
          <p:nvPr/>
        </p:nvSpPr>
        <p:spPr>
          <a:xfrm>
            <a:off x="7492820" y="5234317"/>
            <a:ext cx="19303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Presentación del</a:t>
            </a:r>
          </a:p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Sistema</a:t>
            </a:r>
          </a:p>
        </p:txBody>
      </p:sp>
      <p:sp>
        <p:nvSpPr>
          <p:cNvPr id="40" name="40 Rectángulo">
            <a:extLst>
              <a:ext uri="{FF2B5EF4-FFF2-40B4-BE49-F238E27FC236}">
                <a16:creationId xmlns:a16="http://schemas.microsoft.com/office/drawing/2014/main" id="{1E86D5CE-7808-4320-9465-335D49EC7B90}"/>
              </a:ext>
            </a:extLst>
          </p:cNvPr>
          <p:cNvSpPr/>
          <p:nvPr/>
        </p:nvSpPr>
        <p:spPr>
          <a:xfrm>
            <a:off x="7852029" y="4785053"/>
            <a:ext cx="360000" cy="36004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dirty="0">
                <a:solidFill>
                  <a:srgbClr val="002060"/>
                </a:solidFill>
                <a:latin typeface="Berlin Sans FB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72518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4" grpId="0" animBg="1"/>
      <p:bldP spid="28" grpId="0" animBg="1"/>
      <p:bldP spid="29" grpId="0" animBg="1"/>
      <p:bldP spid="30" grpId="0" animBg="1"/>
      <p:bldP spid="32" grpId="0" animBg="1"/>
      <p:bldP spid="33" grpId="0"/>
      <p:bldP spid="36" grpId="0"/>
      <p:bldP spid="37" grpId="0" animBg="1"/>
      <p:bldP spid="39" grpId="0"/>
      <p:bldP spid="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7" descr="C:\Users\CRRuiz\Downloads\target (1).png">
            <a:extLst>
              <a:ext uri="{FF2B5EF4-FFF2-40B4-BE49-F238E27FC236}">
                <a16:creationId xmlns:a16="http://schemas.microsoft.com/office/drawing/2014/main" id="{52053713-11AF-4742-BBEF-88DCACBE4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5107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>
            <a:extLst>
              <a:ext uri="{FF2B5EF4-FFF2-40B4-BE49-F238E27FC236}">
                <a16:creationId xmlns:a16="http://schemas.microsoft.com/office/drawing/2014/main" id="{0A62D236-2974-4E64-A1D5-66F7E5182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6548907" cy="720000"/>
          </a:xfrm>
        </p:spPr>
        <p:txBody>
          <a:bodyPr/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Objetivo |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General</a:t>
            </a:r>
          </a:p>
        </p:txBody>
      </p:sp>
      <p:sp>
        <p:nvSpPr>
          <p:cNvPr id="31" name="2 Marcador de contenido">
            <a:extLst>
              <a:ext uri="{FF2B5EF4-FFF2-40B4-BE49-F238E27FC236}">
                <a16:creationId xmlns:a16="http://schemas.microsoft.com/office/drawing/2014/main" id="{DCC3F66F-D4F0-4165-9227-5ECBA9318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6220" y="3155326"/>
            <a:ext cx="9826580" cy="1352280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s-MX" dirty="0">
                <a:latin typeface="Berlin Sans FB" pitchFamily="34" charset="0"/>
              </a:rPr>
              <a:t>Desarrollar un sistema informático para la administración de áreas operativas del Grupo Promesa, en el municipio de San Vicente, departamento de San Vicente, para un fácil acceso a la información.</a:t>
            </a:r>
            <a:endParaRPr lang="es-SV" dirty="0">
              <a:latin typeface="Berlin Sans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23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áfico 30">
            <a:extLst>
              <a:ext uri="{FF2B5EF4-FFF2-40B4-BE49-F238E27FC236}">
                <a16:creationId xmlns:a16="http://schemas.microsoft.com/office/drawing/2014/main" id="{13965C78-57A7-4752-A61F-4573722C3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9923" y="751076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1 Título">
            <a:extLst>
              <a:ext uri="{FF2B5EF4-FFF2-40B4-BE49-F238E27FC236}">
                <a16:creationId xmlns:a16="http://schemas.microsoft.com/office/drawing/2014/main" id="{0A62D236-2974-4E64-A1D5-66F7E5182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677582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Situación actual</a:t>
            </a:r>
          </a:p>
        </p:txBody>
      </p:sp>
      <p:grpSp>
        <p:nvGrpSpPr>
          <p:cNvPr id="35" name="Grupo 34">
            <a:extLst>
              <a:ext uri="{FF2B5EF4-FFF2-40B4-BE49-F238E27FC236}">
                <a16:creationId xmlns:a16="http://schemas.microsoft.com/office/drawing/2014/main" id="{BB763EC3-6C51-47DB-8636-654051836CF9}"/>
              </a:ext>
            </a:extLst>
          </p:cNvPr>
          <p:cNvGrpSpPr/>
          <p:nvPr/>
        </p:nvGrpSpPr>
        <p:grpSpPr>
          <a:xfrm>
            <a:off x="4928315" y="2657340"/>
            <a:ext cx="2335370" cy="2335370"/>
            <a:chOff x="4172755" y="1906073"/>
            <a:chExt cx="3837904" cy="3837904"/>
          </a:xfrm>
        </p:grpSpPr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74C14695-84B5-4090-9212-B3CE6EB966C6}"/>
                </a:ext>
              </a:extLst>
            </p:cNvPr>
            <p:cNvSpPr/>
            <p:nvPr/>
          </p:nvSpPr>
          <p:spPr>
            <a:xfrm>
              <a:off x="4172755" y="1906073"/>
              <a:ext cx="3837904" cy="383790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BB8C853A-7A09-4E5F-87FE-BB823A2CD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801" y="2071318"/>
              <a:ext cx="3551812" cy="3507414"/>
            </a:xfrm>
            <a:prstGeom prst="rect">
              <a:avLst/>
            </a:prstGeom>
          </p:spPr>
        </p:pic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291FB4F9-C1E7-4087-AEE4-0E03755D77A4}"/>
              </a:ext>
            </a:extLst>
          </p:cNvPr>
          <p:cNvGrpSpPr/>
          <p:nvPr/>
        </p:nvGrpSpPr>
        <p:grpSpPr>
          <a:xfrm>
            <a:off x="3935358" y="3105025"/>
            <a:ext cx="720000" cy="720000"/>
            <a:chOff x="1996226" y="2888999"/>
            <a:chExt cx="1080000" cy="108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1C21B6B2-7CAD-4F99-A866-CBFD5A32C85D}"/>
                </a:ext>
              </a:extLst>
            </p:cNvPr>
            <p:cNvSpPr/>
            <p:nvPr/>
          </p:nvSpPr>
          <p:spPr>
            <a:xfrm>
              <a:off x="1996226" y="2888999"/>
              <a:ext cx="1080000" cy="1080000"/>
            </a:xfrm>
            <a:prstGeom prst="ellipse">
              <a:avLst/>
            </a:prstGeom>
            <a:solidFill>
              <a:srgbClr val="00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6" name="Gráfico 5">
              <a:extLst>
                <a:ext uri="{FF2B5EF4-FFF2-40B4-BE49-F238E27FC236}">
                  <a16:creationId xmlns:a16="http://schemas.microsoft.com/office/drawing/2014/main" id="{343D621A-DBD7-457C-A18F-7DF0B01FC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76226" y="3068999"/>
              <a:ext cx="720000" cy="720000"/>
            </a:xfrm>
            <a:prstGeom prst="rect">
              <a:avLst/>
            </a:prstGeom>
          </p:spPr>
        </p:pic>
      </p:grp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F4B85589-01FB-4C8C-A775-5568DBA4B930}"/>
              </a:ext>
            </a:extLst>
          </p:cNvPr>
          <p:cNvSpPr/>
          <p:nvPr/>
        </p:nvSpPr>
        <p:spPr>
          <a:xfrm>
            <a:off x="3804963" y="3917788"/>
            <a:ext cx="980789" cy="3600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latin typeface="Berlin Sans FB" panose="020E0602020502020306" pitchFamily="34" charset="0"/>
              </a:rPr>
              <a:t>2002</a:t>
            </a:r>
          </a:p>
        </p:txBody>
      </p:sp>
      <p:pic>
        <p:nvPicPr>
          <p:cNvPr id="37" name="Picture 16" descr="C:\Users\CRRuiz\Downloads\microscope (2).png">
            <a:extLst>
              <a:ext uri="{FF2B5EF4-FFF2-40B4-BE49-F238E27FC236}">
                <a16:creationId xmlns:a16="http://schemas.microsoft.com/office/drawing/2014/main" id="{74A851C8-D048-4EBE-B5F9-0D5708832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977" y="296900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7" descr="C:\Users\CRRuiz\Downloads\x-rays.png">
            <a:extLst>
              <a:ext uri="{FF2B5EF4-FFF2-40B4-BE49-F238E27FC236}">
                <a16:creationId xmlns:a16="http://schemas.microsoft.com/office/drawing/2014/main" id="{F7E5DE04-7955-4E8C-90AD-918C2A59E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977" y="3917788"/>
            <a:ext cx="720000" cy="720000"/>
          </a:xfrm>
          <a:prstGeom prst="ellipse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8" descr="C:\Users\CRRuiz\Downloads\sonography.png">
            <a:extLst>
              <a:ext uri="{FF2B5EF4-FFF2-40B4-BE49-F238E27FC236}">
                <a16:creationId xmlns:a16="http://schemas.microsoft.com/office/drawing/2014/main" id="{3F2D4FEF-0875-4D0D-B407-DAB5E0D48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642" y="4822913"/>
            <a:ext cx="720000" cy="720000"/>
          </a:xfrm>
          <a:prstGeom prst="ellipse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C:\Users\CRRuiz\Downloads\doctor.png">
            <a:extLst>
              <a:ext uri="{FF2B5EF4-FFF2-40B4-BE49-F238E27FC236}">
                <a16:creationId xmlns:a16="http://schemas.microsoft.com/office/drawing/2014/main" id="{CC5B5DB5-6771-42F7-B76D-4D79241D7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642" y="201401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C:\Users\CRRuiz\Downloads\first-aid-kit.png">
            <a:extLst>
              <a:ext uri="{FF2B5EF4-FFF2-40B4-BE49-F238E27FC236}">
                <a16:creationId xmlns:a16="http://schemas.microsoft.com/office/drawing/2014/main" id="{89FE5250-1FE8-4ED7-B9E1-DF14D33A0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000" y="5182913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Grupo 55">
            <a:extLst>
              <a:ext uri="{FF2B5EF4-FFF2-40B4-BE49-F238E27FC236}">
                <a16:creationId xmlns:a16="http://schemas.microsoft.com/office/drawing/2014/main" id="{192A5F7C-0F74-4D8D-B081-80ADB06DFA79}"/>
              </a:ext>
            </a:extLst>
          </p:cNvPr>
          <p:cNvGrpSpPr/>
          <p:nvPr/>
        </p:nvGrpSpPr>
        <p:grpSpPr>
          <a:xfrm>
            <a:off x="5736000" y="1704208"/>
            <a:ext cx="720000" cy="720000"/>
            <a:chOff x="3162146" y="3700797"/>
            <a:chExt cx="720000" cy="720000"/>
          </a:xfrm>
        </p:grpSpPr>
        <p:sp>
          <p:nvSpPr>
            <p:cNvPr id="57" name="Elipse 56">
              <a:extLst>
                <a:ext uri="{FF2B5EF4-FFF2-40B4-BE49-F238E27FC236}">
                  <a16:creationId xmlns:a16="http://schemas.microsoft.com/office/drawing/2014/main" id="{18412149-3C61-4FAD-9BCC-82F851618501}"/>
                </a:ext>
              </a:extLst>
            </p:cNvPr>
            <p:cNvSpPr/>
            <p:nvPr/>
          </p:nvSpPr>
          <p:spPr>
            <a:xfrm>
              <a:off x="3162146" y="3700797"/>
              <a:ext cx="720000" cy="720000"/>
            </a:xfrm>
            <a:prstGeom prst="ellipse">
              <a:avLst/>
            </a:prstGeom>
            <a:solidFill>
              <a:srgbClr val="FF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58" name="Picture 5" descr="C:\Users\CRRuiz\Downloads\bed.png">
              <a:extLst>
                <a:ext uri="{FF2B5EF4-FFF2-40B4-BE49-F238E27FC236}">
                  <a16:creationId xmlns:a16="http://schemas.microsoft.com/office/drawing/2014/main" id="{F4E7D3F1-B47E-4BD4-B86A-F21C3C669D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9875" y="3806718"/>
              <a:ext cx="482400" cy="4824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0596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áfico 30">
            <a:extLst>
              <a:ext uri="{FF2B5EF4-FFF2-40B4-BE49-F238E27FC236}">
                <a16:creationId xmlns:a16="http://schemas.microsoft.com/office/drawing/2014/main" id="{13965C78-57A7-4752-A61F-4573722C3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9923" y="751076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1 Título">
            <a:extLst>
              <a:ext uri="{FF2B5EF4-FFF2-40B4-BE49-F238E27FC236}">
                <a16:creationId xmlns:a16="http://schemas.microsoft.com/office/drawing/2014/main" id="{0A62D236-2974-4E64-A1D5-66F7E5182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677582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Situación actual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DCFB932-D168-4294-B6EF-BD3E30EFC1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056" y="1745032"/>
            <a:ext cx="7383888" cy="4462834"/>
          </a:xfrm>
          <a:prstGeom prst="roundRect">
            <a:avLst>
              <a:gd name="adj" fmla="val 6278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391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5" descr="C:\Users\CRRuiz\Downloads\statistics.png">
            <a:extLst>
              <a:ext uri="{FF2B5EF4-FFF2-40B4-BE49-F238E27FC236}">
                <a16:creationId xmlns:a16="http://schemas.microsoft.com/office/drawing/2014/main" id="{C395D6A0-1950-4EF4-BF44-72FF01EEE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60199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A8ABE763-28BA-4ABE-9C1B-6C5071522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4690" y="2785660"/>
            <a:ext cx="1800000" cy="18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Justificación</a:t>
            </a:r>
            <a:endParaRPr lang="es-SV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itchFamily="34" charset="0"/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59B9ADBE-9E3C-4860-B87E-66B09BB0D0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4690" y="1831537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CB9D06BA-CC51-4AE8-BE83-F14AACAB71E0}"/>
              </a:ext>
            </a:extLst>
          </p:cNvPr>
          <p:cNvGrpSpPr/>
          <p:nvPr/>
        </p:nvGrpSpPr>
        <p:grpSpPr>
          <a:xfrm>
            <a:off x="5196000" y="2776537"/>
            <a:ext cx="1800000" cy="1800000"/>
            <a:chOff x="6896588" y="2686537"/>
            <a:chExt cx="1800000" cy="180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A3E60488-9648-4634-8B0D-450FE2C9BDEF}"/>
                </a:ext>
              </a:extLst>
            </p:cNvPr>
            <p:cNvSpPr/>
            <p:nvPr/>
          </p:nvSpPr>
          <p:spPr>
            <a:xfrm>
              <a:off x="6896588" y="2686537"/>
              <a:ext cx="1800000" cy="180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4" name="Gráfico 3">
              <a:extLst>
                <a:ext uri="{FF2B5EF4-FFF2-40B4-BE49-F238E27FC236}">
                  <a16:creationId xmlns:a16="http://schemas.microsoft.com/office/drawing/2014/main" id="{21DF910F-F855-4A82-994F-0A172C0D7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166588" y="2956537"/>
              <a:ext cx="1260000" cy="1260000"/>
            </a:xfrm>
            <a:prstGeom prst="rect">
              <a:avLst/>
            </a:prstGeom>
          </p:spPr>
        </p:pic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B58539B3-4949-4C4F-974A-693381B0EC2B}"/>
              </a:ext>
            </a:extLst>
          </p:cNvPr>
          <p:cNvGrpSpPr/>
          <p:nvPr/>
        </p:nvGrpSpPr>
        <p:grpSpPr>
          <a:xfrm>
            <a:off x="9015790" y="2776537"/>
            <a:ext cx="1800000" cy="1800000"/>
            <a:chOff x="7158415" y="3676537"/>
            <a:chExt cx="1800000" cy="180000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DB2607FE-0B17-4D7A-9E69-431294D3A20B}"/>
                </a:ext>
              </a:extLst>
            </p:cNvPr>
            <p:cNvSpPr/>
            <p:nvPr/>
          </p:nvSpPr>
          <p:spPr>
            <a:xfrm>
              <a:off x="7158415" y="3676537"/>
              <a:ext cx="1800000" cy="1800000"/>
            </a:xfrm>
            <a:prstGeom prst="ellipse">
              <a:avLst/>
            </a:prstGeom>
            <a:solidFill>
              <a:srgbClr val="FF6699"/>
            </a:solidFill>
            <a:ln>
              <a:solidFill>
                <a:srgbClr val="FF669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9" name="Gráfico 8">
              <a:extLst>
                <a:ext uri="{FF2B5EF4-FFF2-40B4-BE49-F238E27FC236}">
                  <a16:creationId xmlns:a16="http://schemas.microsoft.com/office/drawing/2014/main" id="{8792D4B7-C591-4D22-AC04-FC63F7CF1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28415" y="3946537"/>
              <a:ext cx="1260000" cy="1260000"/>
            </a:xfrm>
            <a:prstGeom prst="rect">
              <a:avLst/>
            </a:prstGeom>
          </p:spPr>
        </p:pic>
      </p:grpSp>
      <p:pic>
        <p:nvPicPr>
          <p:cNvPr id="12" name="Gráfico 11">
            <a:extLst>
              <a:ext uri="{FF2B5EF4-FFF2-40B4-BE49-F238E27FC236}">
                <a16:creationId xmlns:a16="http://schemas.microsoft.com/office/drawing/2014/main" id="{86096652-3F60-44BA-A32E-0653DDE8C3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36000" y="1831537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E93BDF3D-FAAE-4464-9879-C39E5FF3C78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54975" y="1831537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2F7EC31-ACC8-492D-B58C-B789D7024E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25" y="1831537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3" descr="C:\Users\CRRuiz\Downloads\hospital (1).png">
            <a:extLst>
              <a:ext uri="{FF2B5EF4-FFF2-40B4-BE49-F238E27FC236}">
                <a16:creationId xmlns:a16="http://schemas.microsoft.com/office/drawing/2014/main" id="{CBA4DD80-DB39-4D86-9ED1-0D750FE83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690" y="1831537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3B6A3CAD-E106-4F96-B403-374797428AF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015790" y="1831537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E649F52E-5C05-4E25-9FFA-30536025C58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095790" y="1831537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2" name="28 CuadroTexto">
            <a:extLst>
              <a:ext uri="{FF2B5EF4-FFF2-40B4-BE49-F238E27FC236}">
                <a16:creationId xmlns:a16="http://schemas.microsoft.com/office/drawing/2014/main" id="{799B1A59-1AEE-457E-823D-68D8E7A4E735}"/>
              </a:ext>
            </a:extLst>
          </p:cNvPr>
          <p:cNvSpPr txBox="1"/>
          <p:nvPr/>
        </p:nvSpPr>
        <p:spPr>
          <a:xfrm>
            <a:off x="1270833" y="4819783"/>
            <a:ext cx="1752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Distancia en </a:t>
            </a:r>
          </a:p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infraestructura</a:t>
            </a:r>
          </a:p>
        </p:txBody>
      </p:sp>
      <p:sp>
        <p:nvSpPr>
          <p:cNvPr id="43" name="28 CuadroTexto">
            <a:extLst>
              <a:ext uri="{FF2B5EF4-FFF2-40B4-BE49-F238E27FC236}">
                <a16:creationId xmlns:a16="http://schemas.microsoft.com/office/drawing/2014/main" id="{8C560422-CCA4-4452-9C79-1E703071E4F2}"/>
              </a:ext>
            </a:extLst>
          </p:cNvPr>
          <p:cNvSpPr txBox="1"/>
          <p:nvPr/>
        </p:nvSpPr>
        <p:spPr>
          <a:xfrm>
            <a:off x="4852961" y="4819783"/>
            <a:ext cx="24384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Tecnologías obsoletas</a:t>
            </a:r>
          </a:p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O inadecuadas</a:t>
            </a:r>
          </a:p>
        </p:txBody>
      </p:sp>
      <p:sp>
        <p:nvSpPr>
          <p:cNvPr id="44" name="28 CuadroTexto">
            <a:extLst>
              <a:ext uri="{FF2B5EF4-FFF2-40B4-BE49-F238E27FC236}">
                <a16:creationId xmlns:a16="http://schemas.microsoft.com/office/drawing/2014/main" id="{1A6006D5-894D-4666-87CF-B0C8E6FC0207}"/>
              </a:ext>
            </a:extLst>
          </p:cNvPr>
          <p:cNvSpPr txBox="1"/>
          <p:nvPr/>
        </p:nvSpPr>
        <p:spPr>
          <a:xfrm>
            <a:off x="8771088" y="4859231"/>
            <a:ext cx="22894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Elaborar un nuevo</a:t>
            </a:r>
          </a:p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Sistema informático</a:t>
            </a:r>
          </a:p>
        </p:txBody>
      </p:sp>
    </p:spTree>
    <p:extLst>
      <p:ext uri="{BB962C8B-B14F-4D97-AF65-F5344CB8AC3E}">
        <p14:creationId xmlns:p14="http://schemas.microsoft.com/office/powerpoint/2010/main" val="41888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5" descr="C:\Users\CRRuiz\Downloads\statistics.png">
            <a:extLst>
              <a:ext uri="{FF2B5EF4-FFF2-40B4-BE49-F238E27FC236}">
                <a16:creationId xmlns:a16="http://schemas.microsoft.com/office/drawing/2014/main" id="{C395D6A0-1950-4EF4-BF44-72FF01EEE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60199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Justificación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Beneficiados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017653F-A84C-4E45-8ADA-C0B0142F4FD0}"/>
              </a:ext>
            </a:extLst>
          </p:cNvPr>
          <p:cNvGrpSpPr/>
          <p:nvPr/>
        </p:nvGrpSpPr>
        <p:grpSpPr>
          <a:xfrm>
            <a:off x="1237126" y="1964809"/>
            <a:ext cx="1080001" cy="1189497"/>
            <a:chOff x="1032395" y="1629977"/>
            <a:chExt cx="1080001" cy="1189497"/>
          </a:xfrm>
        </p:grpSpPr>
        <p:pic>
          <p:nvPicPr>
            <p:cNvPr id="22" name="Picture 2" descr="C:\Users\CRRuiz\Downloads\reception.png">
              <a:extLst>
                <a:ext uri="{FF2B5EF4-FFF2-40B4-BE49-F238E27FC236}">
                  <a16:creationId xmlns:a16="http://schemas.microsoft.com/office/drawing/2014/main" id="{E92867D8-D3E1-4A5C-9D84-6CBCC6978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2395" y="1694393"/>
              <a:ext cx="1080000" cy="1080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23 Rectángulo">
              <a:extLst>
                <a:ext uri="{FF2B5EF4-FFF2-40B4-BE49-F238E27FC236}">
                  <a16:creationId xmlns:a16="http://schemas.microsoft.com/office/drawing/2014/main" id="{2F8F4D6B-A1D2-451C-A274-31F219EF8224}"/>
                </a:ext>
              </a:extLst>
            </p:cNvPr>
            <p:cNvSpPr/>
            <p:nvPr/>
          </p:nvSpPr>
          <p:spPr>
            <a:xfrm>
              <a:off x="1752396" y="1629977"/>
              <a:ext cx="360000" cy="360000"/>
            </a:xfrm>
            <a:prstGeom prst="ellipse">
              <a:avLst/>
            </a:prstGeom>
            <a:solidFill>
              <a:srgbClr val="FF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7030A0"/>
                  </a:solidFill>
                  <a:latin typeface="Berlin Sans FB" pitchFamily="34" charset="0"/>
                </a:rPr>
                <a:t>4</a:t>
              </a:r>
            </a:p>
          </p:txBody>
        </p:sp>
        <p:sp>
          <p:nvSpPr>
            <p:cNvPr id="24" name="40 Rectángulo">
              <a:extLst>
                <a:ext uri="{FF2B5EF4-FFF2-40B4-BE49-F238E27FC236}">
                  <a16:creationId xmlns:a16="http://schemas.microsoft.com/office/drawing/2014/main" id="{DB4A75B9-467D-46B1-88E9-B82D64FC01E7}"/>
                </a:ext>
              </a:extLst>
            </p:cNvPr>
            <p:cNvSpPr/>
            <p:nvPr/>
          </p:nvSpPr>
          <p:spPr>
            <a:xfrm>
              <a:off x="1032396" y="2459434"/>
              <a:ext cx="360000" cy="36004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s-SV" dirty="0">
                  <a:solidFill>
                    <a:srgbClr val="002060"/>
                  </a:solidFill>
                  <a:latin typeface="Berlin Sans FB" pitchFamily="34" charset="0"/>
                </a:rPr>
                <a:t>1</a:t>
              </a:r>
            </a:p>
          </p:txBody>
        </p:sp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B85EBF01-2DDE-4BB8-BD96-FCE568266CC1}"/>
              </a:ext>
            </a:extLst>
          </p:cNvPr>
          <p:cNvGrpSpPr/>
          <p:nvPr/>
        </p:nvGrpSpPr>
        <p:grpSpPr>
          <a:xfrm>
            <a:off x="3075291" y="1964809"/>
            <a:ext cx="1080000" cy="1158874"/>
            <a:chOff x="4236814" y="1630118"/>
            <a:chExt cx="1080000" cy="1158874"/>
          </a:xfrm>
        </p:grpSpPr>
        <p:pic>
          <p:nvPicPr>
            <p:cNvPr id="32" name="Picture 16" descr="C:\Users\CRRuiz\Downloads\microscope (2).png">
              <a:extLst>
                <a:ext uri="{FF2B5EF4-FFF2-40B4-BE49-F238E27FC236}">
                  <a16:creationId xmlns:a16="http://schemas.microsoft.com/office/drawing/2014/main" id="{39ACA8DF-5B2E-498F-9E64-A767C0BA38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6814" y="1708992"/>
              <a:ext cx="1080000" cy="1080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46 Rectángulo">
              <a:extLst>
                <a:ext uri="{FF2B5EF4-FFF2-40B4-BE49-F238E27FC236}">
                  <a16:creationId xmlns:a16="http://schemas.microsoft.com/office/drawing/2014/main" id="{82DD27BD-104C-435E-91B0-29E9CFBEAA53}"/>
                </a:ext>
              </a:extLst>
            </p:cNvPr>
            <p:cNvSpPr/>
            <p:nvPr/>
          </p:nvSpPr>
          <p:spPr>
            <a:xfrm>
              <a:off x="4956814" y="1630118"/>
              <a:ext cx="360000" cy="360040"/>
            </a:xfrm>
            <a:prstGeom prst="ellipse">
              <a:avLst/>
            </a:prstGeom>
            <a:solidFill>
              <a:srgbClr val="FF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7030A0"/>
                  </a:solidFill>
                  <a:latin typeface="Berlin Sans FB" pitchFamily="34" charset="0"/>
                </a:rPr>
                <a:t>4</a:t>
              </a:r>
            </a:p>
          </p:txBody>
        </p:sp>
        <p:sp>
          <p:nvSpPr>
            <p:cNvPr id="34" name="47 Rectángulo">
              <a:extLst>
                <a:ext uri="{FF2B5EF4-FFF2-40B4-BE49-F238E27FC236}">
                  <a16:creationId xmlns:a16="http://schemas.microsoft.com/office/drawing/2014/main" id="{42E093AA-0934-4871-B176-B044161AE818}"/>
                </a:ext>
              </a:extLst>
            </p:cNvPr>
            <p:cNvSpPr/>
            <p:nvPr/>
          </p:nvSpPr>
          <p:spPr>
            <a:xfrm>
              <a:off x="4236814" y="2414353"/>
              <a:ext cx="360000" cy="36004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002060"/>
                  </a:solidFill>
                  <a:latin typeface="Berlin Sans FB" pitchFamily="34" charset="0"/>
                </a:rPr>
                <a:t>1</a:t>
              </a:r>
            </a:p>
          </p:txBody>
        </p: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D2D2FB41-C02E-4B87-9F10-2A53696E20AE}"/>
              </a:ext>
            </a:extLst>
          </p:cNvPr>
          <p:cNvGrpSpPr/>
          <p:nvPr/>
        </p:nvGrpSpPr>
        <p:grpSpPr>
          <a:xfrm>
            <a:off x="4889252" y="1959318"/>
            <a:ext cx="1080000" cy="1164365"/>
            <a:chOff x="5927993" y="1624627"/>
            <a:chExt cx="1080000" cy="1164365"/>
          </a:xfrm>
        </p:grpSpPr>
        <p:pic>
          <p:nvPicPr>
            <p:cNvPr id="36" name="Picture 17" descr="C:\Users\CRRuiz\Downloads\x-rays.png">
              <a:extLst>
                <a:ext uri="{FF2B5EF4-FFF2-40B4-BE49-F238E27FC236}">
                  <a16:creationId xmlns:a16="http://schemas.microsoft.com/office/drawing/2014/main" id="{5EF41780-C787-48F5-9D06-FD500922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7993" y="1708992"/>
              <a:ext cx="1080000" cy="1080000"/>
            </a:xfrm>
            <a:prstGeom prst="ellipse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49 Rectángulo">
              <a:extLst>
                <a:ext uri="{FF2B5EF4-FFF2-40B4-BE49-F238E27FC236}">
                  <a16:creationId xmlns:a16="http://schemas.microsoft.com/office/drawing/2014/main" id="{94C962EA-1AC1-463B-A9E2-61E8E367A07D}"/>
                </a:ext>
              </a:extLst>
            </p:cNvPr>
            <p:cNvSpPr/>
            <p:nvPr/>
          </p:nvSpPr>
          <p:spPr>
            <a:xfrm>
              <a:off x="6647993" y="1624627"/>
              <a:ext cx="360000" cy="360040"/>
            </a:xfrm>
            <a:prstGeom prst="ellipse">
              <a:avLst/>
            </a:prstGeom>
            <a:solidFill>
              <a:srgbClr val="FF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7030A0"/>
                  </a:solidFill>
                  <a:latin typeface="Berlin Sans FB" pitchFamily="34" charset="0"/>
                </a:rPr>
                <a:t>0</a:t>
              </a:r>
            </a:p>
          </p:txBody>
        </p:sp>
        <p:sp>
          <p:nvSpPr>
            <p:cNvPr id="39" name="50 Rectángulo">
              <a:extLst>
                <a:ext uri="{FF2B5EF4-FFF2-40B4-BE49-F238E27FC236}">
                  <a16:creationId xmlns:a16="http://schemas.microsoft.com/office/drawing/2014/main" id="{A9618F0F-DF32-431F-BFDD-DB8DABBAF8EA}"/>
                </a:ext>
              </a:extLst>
            </p:cNvPr>
            <p:cNvSpPr/>
            <p:nvPr/>
          </p:nvSpPr>
          <p:spPr>
            <a:xfrm>
              <a:off x="5927993" y="2428952"/>
              <a:ext cx="360000" cy="36004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002060"/>
                  </a:solidFill>
                  <a:latin typeface="Berlin Sans FB" pitchFamily="34" charset="0"/>
                </a:rPr>
                <a:t>3</a:t>
              </a:r>
            </a:p>
          </p:txBody>
        </p:sp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6811553E-1941-4BE3-8304-BC7F507A6CBD}"/>
              </a:ext>
            </a:extLst>
          </p:cNvPr>
          <p:cNvGrpSpPr/>
          <p:nvPr/>
        </p:nvGrpSpPr>
        <p:grpSpPr>
          <a:xfrm>
            <a:off x="6964124" y="1959318"/>
            <a:ext cx="1080000" cy="1164365"/>
            <a:chOff x="7586199" y="1624627"/>
            <a:chExt cx="1080000" cy="1164365"/>
          </a:xfrm>
        </p:grpSpPr>
        <p:pic>
          <p:nvPicPr>
            <p:cNvPr id="45" name="Picture 18" descr="C:\Users\CRRuiz\Downloads\sonography.png">
              <a:extLst>
                <a:ext uri="{FF2B5EF4-FFF2-40B4-BE49-F238E27FC236}">
                  <a16:creationId xmlns:a16="http://schemas.microsoft.com/office/drawing/2014/main" id="{7B89921D-7134-4C5D-8AD3-666AF84EC5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6199" y="1708992"/>
              <a:ext cx="1080000" cy="1080000"/>
            </a:xfrm>
            <a:prstGeom prst="ellipse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52 Rectángulo">
              <a:extLst>
                <a:ext uri="{FF2B5EF4-FFF2-40B4-BE49-F238E27FC236}">
                  <a16:creationId xmlns:a16="http://schemas.microsoft.com/office/drawing/2014/main" id="{485CC7DD-D17F-471F-B67C-75969086483A}"/>
                </a:ext>
              </a:extLst>
            </p:cNvPr>
            <p:cNvSpPr/>
            <p:nvPr/>
          </p:nvSpPr>
          <p:spPr>
            <a:xfrm>
              <a:off x="8306199" y="1624627"/>
              <a:ext cx="360000" cy="360040"/>
            </a:xfrm>
            <a:prstGeom prst="ellipse">
              <a:avLst/>
            </a:prstGeom>
            <a:solidFill>
              <a:srgbClr val="FF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7030A0"/>
                  </a:solidFill>
                  <a:latin typeface="Berlin Sans FB" pitchFamily="34" charset="0"/>
                </a:rPr>
                <a:t>2</a:t>
              </a:r>
            </a:p>
          </p:txBody>
        </p:sp>
        <p:sp>
          <p:nvSpPr>
            <p:cNvPr id="47" name="53 Rectángulo">
              <a:extLst>
                <a:ext uri="{FF2B5EF4-FFF2-40B4-BE49-F238E27FC236}">
                  <a16:creationId xmlns:a16="http://schemas.microsoft.com/office/drawing/2014/main" id="{AED26429-D5A2-46E3-AEC5-E9A6EB71D964}"/>
                </a:ext>
              </a:extLst>
            </p:cNvPr>
            <p:cNvSpPr/>
            <p:nvPr/>
          </p:nvSpPr>
          <p:spPr>
            <a:xfrm>
              <a:off x="7586199" y="2428952"/>
              <a:ext cx="360000" cy="36004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002060"/>
                  </a:solidFill>
                  <a:latin typeface="Berlin Sans FB" pitchFamily="34" charset="0"/>
                </a:rPr>
                <a:t>0</a:t>
              </a:r>
            </a:p>
          </p:txBody>
        </p:sp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9DF0C944-BF77-409D-8979-741E3850AD80}"/>
              </a:ext>
            </a:extLst>
          </p:cNvPr>
          <p:cNvGrpSpPr/>
          <p:nvPr/>
        </p:nvGrpSpPr>
        <p:grpSpPr>
          <a:xfrm>
            <a:off x="1237124" y="4158819"/>
            <a:ext cx="1080002" cy="1249588"/>
            <a:chOff x="1032394" y="3682515"/>
            <a:chExt cx="1080002" cy="1249588"/>
          </a:xfrm>
        </p:grpSpPr>
        <p:pic>
          <p:nvPicPr>
            <p:cNvPr id="49" name="Picture 2" descr="C:\Users\CRRuiz\Downloads\doctor.png">
              <a:extLst>
                <a:ext uri="{FF2B5EF4-FFF2-40B4-BE49-F238E27FC236}">
                  <a16:creationId xmlns:a16="http://schemas.microsoft.com/office/drawing/2014/main" id="{892E89C1-2711-43B7-A13A-F5A60C99FA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2395" y="3767309"/>
              <a:ext cx="1080000" cy="1080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55 Rectángulo">
              <a:extLst>
                <a:ext uri="{FF2B5EF4-FFF2-40B4-BE49-F238E27FC236}">
                  <a16:creationId xmlns:a16="http://schemas.microsoft.com/office/drawing/2014/main" id="{946E9490-E7CA-45E3-903B-C996E1C8ECBF}"/>
                </a:ext>
              </a:extLst>
            </p:cNvPr>
            <p:cNvSpPr/>
            <p:nvPr/>
          </p:nvSpPr>
          <p:spPr>
            <a:xfrm>
              <a:off x="1752396" y="3682515"/>
              <a:ext cx="360000" cy="360040"/>
            </a:xfrm>
            <a:prstGeom prst="ellipse">
              <a:avLst/>
            </a:prstGeom>
            <a:solidFill>
              <a:srgbClr val="FF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7030A0"/>
                  </a:solidFill>
                  <a:latin typeface="Berlin Sans FB" pitchFamily="34" charset="0"/>
                </a:rPr>
                <a:t>5</a:t>
              </a:r>
            </a:p>
          </p:txBody>
        </p:sp>
        <p:sp>
          <p:nvSpPr>
            <p:cNvPr id="51" name="56 Rectángulo">
              <a:extLst>
                <a:ext uri="{FF2B5EF4-FFF2-40B4-BE49-F238E27FC236}">
                  <a16:creationId xmlns:a16="http://schemas.microsoft.com/office/drawing/2014/main" id="{51B03CF5-712B-444E-8F01-FB48D7A3882B}"/>
                </a:ext>
              </a:extLst>
            </p:cNvPr>
            <p:cNvSpPr/>
            <p:nvPr/>
          </p:nvSpPr>
          <p:spPr>
            <a:xfrm>
              <a:off x="1032394" y="4572063"/>
              <a:ext cx="360000" cy="36004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002060"/>
                  </a:solidFill>
                  <a:latin typeface="Berlin Sans FB" pitchFamily="34" charset="0"/>
                </a:rPr>
                <a:t>3</a:t>
              </a:r>
            </a:p>
          </p:txBody>
        </p:sp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9A0D44CF-D2AD-4472-ACE1-9937905DA9E5}"/>
              </a:ext>
            </a:extLst>
          </p:cNvPr>
          <p:cNvGrpSpPr/>
          <p:nvPr/>
        </p:nvGrpSpPr>
        <p:grpSpPr>
          <a:xfrm>
            <a:off x="3074010" y="4162237"/>
            <a:ext cx="1080000" cy="1249588"/>
            <a:chOff x="2582772" y="3682515"/>
            <a:chExt cx="1080000" cy="1249588"/>
          </a:xfrm>
        </p:grpSpPr>
        <p:pic>
          <p:nvPicPr>
            <p:cNvPr id="53" name="Picture 4" descr="C:\Users\CRRuiz\Downloads\nurse.png">
              <a:extLst>
                <a:ext uri="{FF2B5EF4-FFF2-40B4-BE49-F238E27FC236}">
                  <a16:creationId xmlns:a16="http://schemas.microsoft.com/office/drawing/2014/main" id="{B7119389-8217-4EFF-9F5F-8F2819EB55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2772" y="3767309"/>
              <a:ext cx="1080000" cy="1080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58 Rectángulo">
              <a:extLst>
                <a:ext uri="{FF2B5EF4-FFF2-40B4-BE49-F238E27FC236}">
                  <a16:creationId xmlns:a16="http://schemas.microsoft.com/office/drawing/2014/main" id="{AB89D85C-4C70-443D-A53E-9D2F76802EB5}"/>
                </a:ext>
              </a:extLst>
            </p:cNvPr>
            <p:cNvSpPr/>
            <p:nvPr/>
          </p:nvSpPr>
          <p:spPr>
            <a:xfrm>
              <a:off x="3302772" y="3682515"/>
              <a:ext cx="360000" cy="360040"/>
            </a:xfrm>
            <a:prstGeom prst="ellipse">
              <a:avLst/>
            </a:prstGeom>
            <a:solidFill>
              <a:srgbClr val="FF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7030A0"/>
                  </a:solidFill>
                  <a:latin typeface="Berlin Sans FB" pitchFamily="34" charset="0"/>
                </a:rPr>
                <a:t>7</a:t>
              </a:r>
            </a:p>
          </p:txBody>
        </p:sp>
        <p:sp>
          <p:nvSpPr>
            <p:cNvPr id="55" name="59 Rectángulo">
              <a:extLst>
                <a:ext uri="{FF2B5EF4-FFF2-40B4-BE49-F238E27FC236}">
                  <a16:creationId xmlns:a16="http://schemas.microsoft.com/office/drawing/2014/main" id="{1D16DBF6-9874-4C26-A52B-3E3AC20AED85}"/>
                </a:ext>
              </a:extLst>
            </p:cNvPr>
            <p:cNvSpPr/>
            <p:nvPr/>
          </p:nvSpPr>
          <p:spPr>
            <a:xfrm>
              <a:off x="2602065" y="4572063"/>
              <a:ext cx="360000" cy="36004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002060"/>
                  </a:solidFill>
                  <a:latin typeface="Berlin Sans FB" pitchFamily="34" charset="0"/>
                </a:rPr>
                <a:t>1</a:t>
              </a:r>
            </a:p>
          </p:txBody>
        </p:sp>
      </p:grpSp>
      <p:grpSp>
        <p:nvGrpSpPr>
          <p:cNvPr id="60" name="Grupo 59">
            <a:extLst>
              <a:ext uri="{FF2B5EF4-FFF2-40B4-BE49-F238E27FC236}">
                <a16:creationId xmlns:a16="http://schemas.microsoft.com/office/drawing/2014/main" id="{24DB46AD-9240-4902-AA1F-773C145EA032}"/>
              </a:ext>
            </a:extLst>
          </p:cNvPr>
          <p:cNvGrpSpPr/>
          <p:nvPr/>
        </p:nvGrpSpPr>
        <p:grpSpPr>
          <a:xfrm>
            <a:off x="4889252" y="4214014"/>
            <a:ext cx="1080000" cy="1249588"/>
            <a:chOff x="5927993" y="3682515"/>
            <a:chExt cx="1080000" cy="1249588"/>
          </a:xfrm>
        </p:grpSpPr>
        <p:pic>
          <p:nvPicPr>
            <p:cNvPr id="61" name="Picture 4" descr="C:\Users\CRRuiz\Downloads\first-aid-kit.png">
              <a:extLst>
                <a:ext uri="{FF2B5EF4-FFF2-40B4-BE49-F238E27FC236}">
                  <a16:creationId xmlns:a16="http://schemas.microsoft.com/office/drawing/2014/main" id="{1D7F4002-C9E3-411A-9309-671B6933B8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7993" y="3767309"/>
              <a:ext cx="1080000" cy="1080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64 Rectángulo">
              <a:extLst>
                <a:ext uri="{FF2B5EF4-FFF2-40B4-BE49-F238E27FC236}">
                  <a16:creationId xmlns:a16="http://schemas.microsoft.com/office/drawing/2014/main" id="{2FEEE565-8B71-4638-8857-F4D302BDB922}"/>
                </a:ext>
              </a:extLst>
            </p:cNvPr>
            <p:cNvSpPr/>
            <p:nvPr/>
          </p:nvSpPr>
          <p:spPr>
            <a:xfrm>
              <a:off x="6647993" y="3682515"/>
              <a:ext cx="360000" cy="360040"/>
            </a:xfrm>
            <a:prstGeom prst="ellipse">
              <a:avLst/>
            </a:prstGeom>
            <a:solidFill>
              <a:srgbClr val="FF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7030A0"/>
                  </a:solidFill>
                  <a:latin typeface="Berlin Sans FB" pitchFamily="34" charset="0"/>
                </a:rPr>
                <a:t>0</a:t>
              </a:r>
            </a:p>
          </p:txBody>
        </p:sp>
        <p:sp>
          <p:nvSpPr>
            <p:cNvPr id="63" name="65 Rectángulo">
              <a:extLst>
                <a:ext uri="{FF2B5EF4-FFF2-40B4-BE49-F238E27FC236}">
                  <a16:creationId xmlns:a16="http://schemas.microsoft.com/office/drawing/2014/main" id="{1EBE3436-63AC-4470-BBC3-0250BE33A881}"/>
                </a:ext>
              </a:extLst>
            </p:cNvPr>
            <p:cNvSpPr/>
            <p:nvPr/>
          </p:nvSpPr>
          <p:spPr>
            <a:xfrm>
              <a:off x="5927993" y="4572063"/>
              <a:ext cx="360000" cy="36004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002060"/>
                  </a:solidFill>
                  <a:latin typeface="Berlin Sans FB" pitchFamily="34" charset="0"/>
                </a:rPr>
                <a:t>1</a:t>
              </a:r>
            </a:p>
          </p:txBody>
        </p:sp>
      </p:grpSp>
      <p:grpSp>
        <p:nvGrpSpPr>
          <p:cNvPr id="64" name="Grupo 63">
            <a:extLst>
              <a:ext uri="{FF2B5EF4-FFF2-40B4-BE49-F238E27FC236}">
                <a16:creationId xmlns:a16="http://schemas.microsoft.com/office/drawing/2014/main" id="{88BBE573-6E24-4218-A359-80DB19F46327}"/>
              </a:ext>
            </a:extLst>
          </p:cNvPr>
          <p:cNvGrpSpPr/>
          <p:nvPr/>
        </p:nvGrpSpPr>
        <p:grpSpPr>
          <a:xfrm>
            <a:off x="6902254" y="4214014"/>
            <a:ext cx="1141871" cy="1249588"/>
            <a:chOff x="7524328" y="3682515"/>
            <a:chExt cx="1141871" cy="1249588"/>
          </a:xfrm>
        </p:grpSpPr>
        <p:pic>
          <p:nvPicPr>
            <p:cNvPr id="65" name="Picture 2" descr="C:\Users\CRRuiz\Downloads\certificate.png">
              <a:extLst>
                <a:ext uri="{FF2B5EF4-FFF2-40B4-BE49-F238E27FC236}">
                  <a16:creationId xmlns:a16="http://schemas.microsoft.com/office/drawing/2014/main" id="{25345E39-A4EF-4683-8758-F69F2A8DDB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4328" y="3789160"/>
              <a:ext cx="1080000" cy="1080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67 Rectángulo">
              <a:extLst>
                <a:ext uri="{FF2B5EF4-FFF2-40B4-BE49-F238E27FC236}">
                  <a16:creationId xmlns:a16="http://schemas.microsoft.com/office/drawing/2014/main" id="{0F294105-5034-4184-BFD6-BCBC47A79D63}"/>
                </a:ext>
              </a:extLst>
            </p:cNvPr>
            <p:cNvSpPr/>
            <p:nvPr/>
          </p:nvSpPr>
          <p:spPr>
            <a:xfrm>
              <a:off x="8306199" y="3682515"/>
              <a:ext cx="360000" cy="360040"/>
            </a:xfrm>
            <a:prstGeom prst="ellipse">
              <a:avLst/>
            </a:prstGeom>
            <a:solidFill>
              <a:srgbClr val="FF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7030A0"/>
                  </a:solidFill>
                  <a:latin typeface="Berlin Sans FB" pitchFamily="34" charset="0"/>
                </a:rPr>
                <a:t>0</a:t>
              </a:r>
            </a:p>
          </p:txBody>
        </p:sp>
        <p:sp>
          <p:nvSpPr>
            <p:cNvPr id="67" name="68 Rectángulo">
              <a:extLst>
                <a:ext uri="{FF2B5EF4-FFF2-40B4-BE49-F238E27FC236}">
                  <a16:creationId xmlns:a16="http://schemas.microsoft.com/office/drawing/2014/main" id="{E476D357-332A-439E-A4D1-78BA70B42AD0}"/>
                </a:ext>
              </a:extLst>
            </p:cNvPr>
            <p:cNvSpPr/>
            <p:nvPr/>
          </p:nvSpPr>
          <p:spPr>
            <a:xfrm>
              <a:off x="7586199" y="4572063"/>
              <a:ext cx="360000" cy="36004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002060"/>
                  </a:solidFill>
                  <a:latin typeface="Berlin Sans FB" pitchFamily="34" charset="0"/>
                </a:rPr>
                <a:t>1</a:t>
              </a:r>
            </a:p>
          </p:txBody>
        </p:sp>
      </p:grpSp>
      <p:pic>
        <p:nvPicPr>
          <p:cNvPr id="68" name="Imagen 67">
            <a:extLst>
              <a:ext uri="{FF2B5EF4-FFF2-40B4-BE49-F238E27FC236}">
                <a16:creationId xmlns:a16="http://schemas.microsoft.com/office/drawing/2014/main" id="{77B67A43-940F-4D45-96CE-6D197D56387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326" y="3380791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0" name="28 CuadroTexto">
            <a:extLst>
              <a:ext uri="{FF2B5EF4-FFF2-40B4-BE49-F238E27FC236}">
                <a16:creationId xmlns:a16="http://schemas.microsoft.com/office/drawing/2014/main" id="{BDBC3053-F68E-4381-9460-EBD05CA4EE6C}"/>
              </a:ext>
            </a:extLst>
          </p:cNvPr>
          <p:cNvSpPr txBox="1"/>
          <p:nvPr/>
        </p:nvSpPr>
        <p:spPr>
          <a:xfrm>
            <a:off x="1202289" y="3314329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Recepción</a:t>
            </a:r>
          </a:p>
        </p:txBody>
      </p:sp>
      <p:sp>
        <p:nvSpPr>
          <p:cNvPr id="72" name="28 CuadroTexto">
            <a:extLst>
              <a:ext uri="{FF2B5EF4-FFF2-40B4-BE49-F238E27FC236}">
                <a16:creationId xmlns:a16="http://schemas.microsoft.com/office/drawing/2014/main" id="{9BD1AC3B-65F2-4776-B236-77CABCFAA13D}"/>
              </a:ext>
            </a:extLst>
          </p:cNvPr>
          <p:cNvSpPr txBox="1"/>
          <p:nvPr/>
        </p:nvSpPr>
        <p:spPr>
          <a:xfrm>
            <a:off x="2951492" y="3314189"/>
            <a:ext cx="1327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Laboratorio</a:t>
            </a:r>
          </a:p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Clínico</a:t>
            </a:r>
          </a:p>
        </p:txBody>
      </p:sp>
      <p:sp>
        <p:nvSpPr>
          <p:cNvPr id="73" name="28 CuadroTexto">
            <a:extLst>
              <a:ext uri="{FF2B5EF4-FFF2-40B4-BE49-F238E27FC236}">
                <a16:creationId xmlns:a16="http://schemas.microsoft.com/office/drawing/2014/main" id="{B21ECC90-5C8C-451E-B484-66F22A99F01E}"/>
              </a:ext>
            </a:extLst>
          </p:cNvPr>
          <p:cNvSpPr txBox="1"/>
          <p:nvPr/>
        </p:nvSpPr>
        <p:spPr>
          <a:xfrm>
            <a:off x="4959414" y="3314188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Rayos X</a:t>
            </a:r>
          </a:p>
        </p:txBody>
      </p:sp>
      <p:sp>
        <p:nvSpPr>
          <p:cNvPr id="74" name="28 CuadroTexto">
            <a:extLst>
              <a:ext uri="{FF2B5EF4-FFF2-40B4-BE49-F238E27FC236}">
                <a16:creationId xmlns:a16="http://schemas.microsoft.com/office/drawing/2014/main" id="{0DC7B8B9-CAC6-475E-BF26-A791E8FF55AE}"/>
              </a:ext>
            </a:extLst>
          </p:cNvPr>
          <p:cNvSpPr txBox="1"/>
          <p:nvPr/>
        </p:nvSpPr>
        <p:spPr>
          <a:xfrm>
            <a:off x="6668803" y="3314188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Ultrasonografía</a:t>
            </a:r>
          </a:p>
        </p:txBody>
      </p:sp>
      <p:sp>
        <p:nvSpPr>
          <p:cNvPr id="75" name="28 CuadroTexto">
            <a:extLst>
              <a:ext uri="{FF2B5EF4-FFF2-40B4-BE49-F238E27FC236}">
                <a16:creationId xmlns:a16="http://schemas.microsoft.com/office/drawing/2014/main" id="{60FD77DF-BDDE-417C-B35C-E3FF706A56FE}"/>
              </a:ext>
            </a:extLst>
          </p:cNvPr>
          <p:cNvSpPr txBox="1"/>
          <p:nvPr/>
        </p:nvSpPr>
        <p:spPr>
          <a:xfrm>
            <a:off x="1270420" y="5532121"/>
            <a:ext cx="1013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Consulta</a:t>
            </a:r>
          </a:p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Médica</a:t>
            </a:r>
          </a:p>
        </p:txBody>
      </p:sp>
      <p:sp>
        <p:nvSpPr>
          <p:cNvPr id="76" name="28 CuadroTexto">
            <a:extLst>
              <a:ext uri="{FF2B5EF4-FFF2-40B4-BE49-F238E27FC236}">
                <a16:creationId xmlns:a16="http://schemas.microsoft.com/office/drawing/2014/main" id="{E8E90CAC-683B-4455-8989-46866991ECAF}"/>
              </a:ext>
            </a:extLst>
          </p:cNvPr>
          <p:cNvSpPr txBox="1"/>
          <p:nvPr/>
        </p:nvSpPr>
        <p:spPr>
          <a:xfrm>
            <a:off x="2991887" y="5535539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Enfermería</a:t>
            </a:r>
          </a:p>
        </p:txBody>
      </p:sp>
      <p:sp>
        <p:nvSpPr>
          <p:cNvPr id="78" name="28 CuadroTexto">
            <a:extLst>
              <a:ext uri="{FF2B5EF4-FFF2-40B4-BE49-F238E27FC236}">
                <a16:creationId xmlns:a16="http://schemas.microsoft.com/office/drawing/2014/main" id="{D0525629-2855-40F2-A2FB-36E72CCACDEF}"/>
              </a:ext>
            </a:extLst>
          </p:cNvPr>
          <p:cNvSpPr txBox="1"/>
          <p:nvPr/>
        </p:nvSpPr>
        <p:spPr>
          <a:xfrm>
            <a:off x="4875256" y="5587316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Farmacia</a:t>
            </a:r>
          </a:p>
        </p:txBody>
      </p:sp>
      <p:sp>
        <p:nvSpPr>
          <p:cNvPr id="79" name="28 CuadroTexto">
            <a:extLst>
              <a:ext uri="{FF2B5EF4-FFF2-40B4-BE49-F238E27FC236}">
                <a16:creationId xmlns:a16="http://schemas.microsoft.com/office/drawing/2014/main" id="{1ECBF573-5055-4546-87E6-F9ED11984C0C}"/>
              </a:ext>
            </a:extLst>
          </p:cNvPr>
          <p:cNvSpPr txBox="1"/>
          <p:nvPr/>
        </p:nvSpPr>
        <p:spPr>
          <a:xfrm>
            <a:off x="6779408" y="5587316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Calidad total</a:t>
            </a:r>
          </a:p>
        </p:txBody>
      </p:sp>
      <p:sp>
        <p:nvSpPr>
          <p:cNvPr id="80" name="28 CuadroTexto">
            <a:extLst>
              <a:ext uri="{FF2B5EF4-FFF2-40B4-BE49-F238E27FC236}">
                <a16:creationId xmlns:a16="http://schemas.microsoft.com/office/drawing/2014/main" id="{50E95BFF-239D-4B08-A2BD-098BFEC458FB}"/>
              </a:ext>
            </a:extLst>
          </p:cNvPr>
          <p:cNvSpPr txBox="1"/>
          <p:nvPr/>
        </p:nvSpPr>
        <p:spPr>
          <a:xfrm>
            <a:off x="9598111" y="4548924"/>
            <a:ext cx="912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Clientes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E2777342-1018-407F-9930-0A59849AA5B8}"/>
              </a:ext>
            </a:extLst>
          </p:cNvPr>
          <p:cNvSpPr/>
          <p:nvPr/>
        </p:nvSpPr>
        <p:spPr>
          <a:xfrm>
            <a:off x="9334326" y="2857114"/>
            <a:ext cx="1440000" cy="360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latin typeface="Berlin Sans FB" panose="020E0602020502020306" pitchFamily="34" charset="0"/>
              </a:rPr>
              <a:t>161, 645</a:t>
            </a:r>
          </a:p>
        </p:txBody>
      </p:sp>
    </p:spTree>
    <p:extLst>
      <p:ext uri="{BB962C8B-B14F-4D97-AF65-F5344CB8AC3E}">
        <p14:creationId xmlns:p14="http://schemas.microsoft.com/office/powerpoint/2010/main" val="251438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2" grpId="0"/>
      <p:bldP spid="73" grpId="0"/>
      <p:bldP spid="74" grpId="0"/>
      <p:bldP spid="75" grpId="0"/>
      <p:bldP spid="76" grpId="0"/>
      <p:bldP spid="78" grpId="0"/>
      <p:bldP spid="79" grpId="0"/>
      <p:bldP spid="80" grpId="0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4" descr="C:\Users\CRRuiz\Downloads\checked (1).png">
            <a:extLst>
              <a:ext uri="{FF2B5EF4-FFF2-40B4-BE49-F238E27FC236}">
                <a16:creationId xmlns:a16="http://schemas.microsoft.com/office/drawing/2014/main" id="{0BEF263B-315E-4762-89FF-3837844AF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5107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Alcances</a:t>
            </a:r>
            <a:endParaRPr lang="es-SV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itchFamily="34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E5C1095C-75F7-4D5E-AEE6-6760AEF0CDAF}"/>
              </a:ext>
            </a:extLst>
          </p:cNvPr>
          <p:cNvGrpSpPr/>
          <p:nvPr/>
        </p:nvGrpSpPr>
        <p:grpSpPr>
          <a:xfrm>
            <a:off x="3145125" y="2828052"/>
            <a:ext cx="1800000" cy="1800000"/>
            <a:chOff x="7158415" y="3676537"/>
            <a:chExt cx="1800000" cy="1800000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2AA733B2-3EA0-4B2C-B1DF-D2BB3E9A908F}"/>
                </a:ext>
              </a:extLst>
            </p:cNvPr>
            <p:cNvSpPr/>
            <p:nvPr/>
          </p:nvSpPr>
          <p:spPr>
            <a:xfrm>
              <a:off x="7158415" y="3676537"/>
              <a:ext cx="1800000" cy="1800000"/>
            </a:xfrm>
            <a:prstGeom prst="ellipse">
              <a:avLst/>
            </a:prstGeom>
            <a:solidFill>
              <a:srgbClr val="FF6699"/>
            </a:solidFill>
            <a:ln>
              <a:solidFill>
                <a:srgbClr val="FF669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6" name="Gráfico 5">
              <a:extLst>
                <a:ext uri="{FF2B5EF4-FFF2-40B4-BE49-F238E27FC236}">
                  <a16:creationId xmlns:a16="http://schemas.microsoft.com/office/drawing/2014/main" id="{51583136-A1A0-41A6-9C98-828E75A44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28415" y="3946537"/>
              <a:ext cx="1260000" cy="1260000"/>
            </a:xfrm>
            <a:prstGeom prst="rect">
              <a:avLst/>
            </a:prstGeom>
          </p:spPr>
        </p:pic>
      </p:grpSp>
      <p:pic>
        <p:nvPicPr>
          <p:cNvPr id="8" name="Gráfico 7">
            <a:extLst>
              <a:ext uri="{FF2B5EF4-FFF2-40B4-BE49-F238E27FC236}">
                <a16:creationId xmlns:a16="http://schemas.microsoft.com/office/drawing/2014/main" id="{931EC404-C94F-483C-B628-FB027D0D98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2583" y="2835631"/>
            <a:ext cx="1800000" cy="1800000"/>
          </a:xfrm>
          <a:prstGeom prst="rect">
            <a:avLst/>
          </a:prstGeom>
        </p:spPr>
      </p:pic>
      <p:sp>
        <p:nvSpPr>
          <p:cNvPr id="12" name="28 CuadroTexto">
            <a:extLst>
              <a:ext uri="{FF2B5EF4-FFF2-40B4-BE49-F238E27FC236}">
                <a16:creationId xmlns:a16="http://schemas.microsoft.com/office/drawing/2014/main" id="{DA334B50-139C-4CD5-9352-6A98BBA34F48}"/>
              </a:ext>
            </a:extLst>
          </p:cNvPr>
          <p:cNvSpPr txBox="1"/>
          <p:nvPr/>
        </p:nvSpPr>
        <p:spPr>
          <a:xfrm>
            <a:off x="3191368" y="4898052"/>
            <a:ext cx="17075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Generalidades</a:t>
            </a:r>
          </a:p>
        </p:txBody>
      </p:sp>
      <p:sp>
        <p:nvSpPr>
          <p:cNvPr id="13" name="28 CuadroTexto">
            <a:extLst>
              <a:ext uri="{FF2B5EF4-FFF2-40B4-BE49-F238E27FC236}">
                <a16:creationId xmlns:a16="http://schemas.microsoft.com/office/drawing/2014/main" id="{24AF85FD-1004-4429-A0EE-A4C892043856}"/>
              </a:ext>
            </a:extLst>
          </p:cNvPr>
          <p:cNvSpPr txBox="1"/>
          <p:nvPr/>
        </p:nvSpPr>
        <p:spPr>
          <a:xfrm>
            <a:off x="6745125" y="4898052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Mantenimiento</a:t>
            </a:r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FF031223-0C59-49F5-A87C-C9C5425162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85125" y="2115631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7435E74A-FC5F-4F4B-B957-D3178559E3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85125" y="1883052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3" descr="C:\Users\CRRuiz\Downloads\question (1).png">
            <a:extLst>
              <a:ext uri="{FF2B5EF4-FFF2-40B4-BE49-F238E27FC236}">
                <a16:creationId xmlns:a16="http://schemas.microsoft.com/office/drawing/2014/main" id="{58C9CD6D-766A-475C-95C1-8C2136C37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125" y="2104564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7F00F61E-E342-4620-8209-57B636CA75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85125" y="2142908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3" descr="C:\Users\CRRuiz\Downloads\hospital (1).png">
            <a:extLst>
              <a:ext uri="{FF2B5EF4-FFF2-40B4-BE49-F238E27FC236}">
                <a16:creationId xmlns:a16="http://schemas.microsoft.com/office/drawing/2014/main" id="{898E0C18-5F68-48FD-8E9C-87CC38AAE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167" y="1883052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upo 28">
            <a:extLst>
              <a:ext uri="{FF2B5EF4-FFF2-40B4-BE49-F238E27FC236}">
                <a16:creationId xmlns:a16="http://schemas.microsoft.com/office/drawing/2014/main" id="{8A190DF9-5C16-4B10-8C9E-EA7BC6395BAC}"/>
              </a:ext>
            </a:extLst>
          </p:cNvPr>
          <p:cNvGrpSpPr/>
          <p:nvPr/>
        </p:nvGrpSpPr>
        <p:grpSpPr>
          <a:xfrm>
            <a:off x="8203209" y="2142908"/>
            <a:ext cx="720000" cy="720000"/>
            <a:chOff x="5483510" y="836125"/>
            <a:chExt cx="720000" cy="720000"/>
          </a:xfrm>
        </p:grpSpPr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8F89F9BD-87CB-46C6-8CC1-6ECD2DC63951}"/>
                </a:ext>
              </a:extLst>
            </p:cNvPr>
            <p:cNvSpPr/>
            <p:nvPr/>
          </p:nvSpPr>
          <p:spPr>
            <a:xfrm>
              <a:off x="5483510" y="836125"/>
              <a:ext cx="720000" cy="720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4" name="Gráfico 23">
              <a:extLst>
                <a:ext uri="{FF2B5EF4-FFF2-40B4-BE49-F238E27FC236}">
                  <a16:creationId xmlns:a16="http://schemas.microsoft.com/office/drawing/2014/main" id="{3D98D6F2-5332-46B9-A671-64AF5F241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584927" y="924663"/>
              <a:ext cx="542925" cy="542925"/>
            </a:xfrm>
            <a:prstGeom prst="rect">
              <a:avLst/>
            </a:prstGeom>
          </p:spPr>
        </p:pic>
      </p:grpSp>
      <p:pic>
        <p:nvPicPr>
          <p:cNvPr id="30" name="Imagen 29">
            <a:extLst>
              <a:ext uri="{FF2B5EF4-FFF2-40B4-BE49-F238E27FC236}">
                <a16:creationId xmlns:a16="http://schemas.microsoft.com/office/drawing/2014/main" id="{F2C46462-F7A0-4748-8654-5CFCD267384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125" y="2243052"/>
            <a:ext cx="36000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4909399C-68AA-4D89-AB0B-234BD5C6716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957" y="2464564"/>
            <a:ext cx="36000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54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4" descr="C:\Users\CRRuiz\Downloads\nurse.png">
            <a:extLst>
              <a:ext uri="{FF2B5EF4-FFF2-40B4-BE49-F238E27FC236}">
                <a16:creationId xmlns:a16="http://schemas.microsoft.com/office/drawing/2014/main" id="{D9855DE1-B75E-44B4-900B-0D734AD9B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963" y="2835631"/>
            <a:ext cx="1800000" cy="18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id="{296012A9-99C7-4984-9233-7C5866C185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1349" t="9611" r="-251" b="11486"/>
          <a:stretch/>
        </p:blipFill>
        <p:spPr>
          <a:xfrm>
            <a:off x="6631795" y="2093497"/>
            <a:ext cx="720000" cy="72000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2" name="Gráfico 41">
            <a:extLst>
              <a:ext uri="{FF2B5EF4-FFF2-40B4-BE49-F238E27FC236}">
                <a16:creationId xmlns:a16="http://schemas.microsoft.com/office/drawing/2014/main" id="{34B02CD6-98F7-4119-A8C9-FDF9FB6ED1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31905" y="1876334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Gráfico 39">
            <a:extLst>
              <a:ext uri="{FF2B5EF4-FFF2-40B4-BE49-F238E27FC236}">
                <a16:creationId xmlns:a16="http://schemas.microsoft.com/office/drawing/2014/main" id="{C0A38FA1-302E-4838-AEEC-F80E41FEF3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32015" y="2115631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Picture 16" descr="C:\Users\CRRuiz\Downloads\microscope (2).png">
            <a:extLst>
              <a:ext uri="{FF2B5EF4-FFF2-40B4-BE49-F238E27FC236}">
                <a16:creationId xmlns:a16="http://schemas.microsoft.com/office/drawing/2014/main" id="{F1C92431-C9E1-4A5B-9585-265044ECD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197" y="2835631"/>
            <a:ext cx="1800000" cy="18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C:\Users\CRRuiz\Downloads\reception.png">
            <a:extLst>
              <a:ext uri="{FF2B5EF4-FFF2-40B4-BE49-F238E27FC236}">
                <a16:creationId xmlns:a16="http://schemas.microsoft.com/office/drawing/2014/main" id="{ED96EE88-7390-48EE-BDF7-7062DDC50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619" y="2835631"/>
            <a:ext cx="1800000" cy="18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 descr="C:\Users\CRRuiz\Downloads\checked (1).png">
            <a:extLst>
              <a:ext uri="{FF2B5EF4-FFF2-40B4-BE49-F238E27FC236}">
                <a16:creationId xmlns:a16="http://schemas.microsoft.com/office/drawing/2014/main" id="{0BEF263B-315E-4762-89FF-3837844AF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5107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Alcances</a:t>
            </a:r>
            <a:endParaRPr lang="es-SV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itchFamily="34" charset="0"/>
            </a:endParaRPr>
          </a:p>
        </p:txBody>
      </p:sp>
      <p:sp>
        <p:nvSpPr>
          <p:cNvPr id="11" name="28 CuadroTexto">
            <a:extLst>
              <a:ext uri="{FF2B5EF4-FFF2-40B4-BE49-F238E27FC236}">
                <a16:creationId xmlns:a16="http://schemas.microsoft.com/office/drawing/2014/main" id="{328719E8-0D21-42E0-B078-B92D33605DCA}"/>
              </a:ext>
            </a:extLst>
          </p:cNvPr>
          <p:cNvSpPr txBox="1"/>
          <p:nvPr/>
        </p:nvSpPr>
        <p:spPr>
          <a:xfrm>
            <a:off x="1695839" y="4898914"/>
            <a:ext cx="1255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Recepción</a:t>
            </a:r>
          </a:p>
        </p:txBody>
      </p:sp>
      <p:sp>
        <p:nvSpPr>
          <p:cNvPr id="12" name="28 CuadroTexto">
            <a:extLst>
              <a:ext uri="{FF2B5EF4-FFF2-40B4-BE49-F238E27FC236}">
                <a16:creationId xmlns:a16="http://schemas.microsoft.com/office/drawing/2014/main" id="{DA334B50-139C-4CD5-9352-6A98BBA34F48}"/>
              </a:ext>
            </a:extLst>
          </p:cNvPr>
          <p:cNvSpPr txBox="1"/>
          <p:nvPr/>
        </p:nvSpPr>
        <p:spPr>
          <a:xfrm>
            <a:off x="5368884" y="4898052"/>
            <a:ext cx="14542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Laboratorio</a:t>
            </a:r>
          </a:p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clínico</a:t>
            </a:r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id="{7F00F61E-E342-4620-8209-57B636CA75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7845" y="3701659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C9DFEE19-5731-4F96-A066-BF6489F828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96470" y="2204942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D06E63B7-C055-4D53-BFC7-820AAB09441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5232" y="2863770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2" name="Grupo 31">
            <a:extLst>
              <a:ext uri="{FF2B5EF4-FFF2-40B4-BE49-F238E27FC236}">
                <a16:creationId xmlns:a16="http://schemas.microsoft.com/office/drawing/2014/main" id="{CD85381B-9F09-481F-81A6-94771DE01EB3}"/>
              </a:ext>
            </a:extLst>
          </p:cNvPr>
          <p:cNvGrpSpPr/>
          <p:nvPr/>
        </p:nvGrpSpPr>
        <p:grpSpPr>
          <a:xfrm>
            <a:off x="2013515" y="1983990"/>
            <a:ext cx="720000" cy="720000"/>
            <a:chOff x="3464417" y="3271234"/>
            <a:chExt cx="720000" cy="720000"/>
          </a:xfrm>
        </p:grpSpPr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FFA3DD31-415F-4F75-AF48-C36E9E71BF74}"/>
                </a:ext>
              </a:extLst>
            </p:cNvPr>
            <p:cNvSpPr/>
            <p:nvPr/>
          </p:nvSpPr>
          <p:spPr>
            <a:xfrm>
              <a:off x="3464417" y="3271234"/>
              <a:ext cx="720000" cy="72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31" name="Picture 4" descr="C:\Users\CRRuiz\Downloads\notebook.png">
              <a:extLst>
                <a:ext uri="{FF2B5EF4-FFF2-40B4-BE49-F238E27FC236}">
                  <a16:creationId xmlns:a16="http://schemas.microsoft.com/office/drawing/2014/main" id="{E3A92BC6-5FC9-4251-AE29-AD8841D5EC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2461" y="3390034"/>
              <a:ext cx="482400" cy="48240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15 Grupo">
            <a:extLst>
              <a:ext uri="{FF2B5EF4-FFF2-40B4-BE49-F238E27FC236}">
                <a16:creationId xmlns:a16="http://schemas.microsoft.com/office/drawing/2014/main" id="{52786DD2-8DCA-42B3-9B0D-09E29352C231}"/>
              </a:ext>
            </a:extLst>
          </p:cNvPr>
          <p:cNvGrpSpPr/>
          <p:nvPr/>
        </p:nvGrpSpPr>
        <p:grpSpPr>
          <a:xfrm>
            <a:off x="2830560" y="2204942"/>
            <a:ext cx="720000" cy="720000"/>
            <a:chOff x="4166708" y="4777816"/>
            <a:chExt cx="1080000" cy="108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5" name="16 Elipse">
              <a:extLst>
                <a:ext uri="{FF2B5EF4-FFF2-40B4-BE49-F238E27FC236}">
                  <a16:creationId xmlns:a16="http://schemas.microsoft.com/office/drawing/2014/main" id="{EA9F6675-5C35-454E-AF58-11E45EEC0F1E}"/>
                </a:ext>
              </a:extLst>
            </p:cNvPr>
            <p:cNvSpPr/>
            <p:nvPr/>
          </p:nvSpPr>
          <p:spPr>
            <a:xfrm>
              <a:off x="4166708" y="4777816"/>
              <a:ext cx="1080000" cy="1080000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SV"/>
            </a:p>
          </p:txBody>
        </p:sp>
        <p:pic>
          <p:nvPicPr>
            <p:cNvPr id="36" name="Picture 7" descr="C:\Users\CRRuiz\Downloads\stretcher.png">
              <a:extLst>
                <a:ext uri="{FF2B5EF4-FFF2-40B4-BE49-F238E27FC236}">
                  <a16:creationId xmlns:a16="http://schemas.microsoft.com/office/drawing/2014/main" id="{DD896EE4-FECE-4EFC-B0C6-826695C8D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5816" y="4958262"/>
              <a:ext cx="720240" cy="720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23CF2224-2E95-4A81-92BA-76704B45A8CC}"/>
              </a:ext>
            </a:extLst>
          </p:cNvPr>
          <p:cNvGrpSpPr/>
          <p:nvPr/>
        </p:nvGrpSpPr>
        <p:grpSpPr>
          <a:xfrm>
            <a:off x="3285220" y="2863770"/>
            <a:ext cx="720000" cy="720000"/>
            <a:chOff x="3162146" y="3700797"/>
            <a:chExt cx="720000" cy="72000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08AB42D-4647-4CAF-930A-6C8D04EC424E}"/>
                </a:ext>
              </a:extLst>
            </p:cNvPr>
            <p:cNvSpPr/>
            <p:nvPr/>
          </p:nvSpPr>
          <p:spPr>
            <a:xfrm>
              <a:off x="3162146" y="3700797"/>
              <a:ext cx="720000" cy="720000"/>
            </a:xfrm>
            <a:prstGeom prst="ellipse">
              <a:avLst/>
            </a:prstGeom>
            <a:solidFill>
              <a:srgbClr val="FF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37" name="Picture 5" descr="C:\Users\CRRuiz\Downloads\bed.png">
              <a:extLst>
                <a:ext uri="{FF2B5EF4-FFF2-40B4-BE49-F238E27FC236}">
                  <a16:creationId xmlns:a16="http://schemas.microsoft.com/office/drawing/2014/main" id="{E57554A9-A3C2-4EBC-9E8C-01A6A4AAC2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9875" y="3806718"/>
              <a:ext cx="482400" cy="4824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9" name="Gráfico 38">
            <a:extLst>
              <a:ext uri="{FF2B5EF4-FFF2-40B4-BE49-F238E27FC236}">
                <a16:creationId xmlns:a16="http://schemas.microsoft.com/office/drawing/2014/main" id="{F9D1B81F-0451-4117-A7A2-E1E18C93E36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327393" y="3701659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6" name="28 CuadroTexto">
            <a:extLst>
              <a:ext uri="{FF2B5EF4-FFF2-40B4-BE49-F238E27FC236}">
                <a16:creationId xmlns:a16="http://schemas.microsoft.com/office/drawing/2014/main" id="{AC9F086E-3C7A-4719-BE83-49568C33A153}"/>
              </a:ext>
            </a:extLst>
          </p:cNvPr>
          <p:cNvSpPr txBox="1"/>
          <p:nvPr/>
        </p:nvSpPr>
        <p:spPr>
          <a:xfrm>
            <a:off x="9022025" y="4898052"/>
            <a:ext cx="1362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Enfermería</a:t>
            </a:r>
          </a:p>
        </p:txBody>
      </p:sp>
      <p:grpSp>
        <p:nvGrpSpPr>
          <p:cNvPr id="53" name="Grupo 52">
            <a:extLst>
              <a:ext uri="{FF2B5EF4-FFF2-40B4-BE49-F238E27FC236}">
                <a16:creationId xmlns:a16="http://schemas.microsoft.com/office/drawing/2014/main" id="{16F16EB0-06E5-44AF-9378-E08AA1F044D5}"/>
              </a:ext>
            </a:extLst>
          </p:cNvPr>
          <p:cNvGrpSpPr/>
          <p:nvPr/>
        </p:nvGrpSpPr>
        <p:grpSpPr>
          <a:xfrm>
            <a:off x="8826963" y="2093497"/>
            <a:ext cx="720000" cy="720000"/>
            <a:chOff x="7371058" y="4203897"/>
            <a:chExt cx="720000" cy="720000"/>
          </a:xfrm>
        </p:grpSpPr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4A03D1B8-2B33-4C73-A983-1ADC016A4DF4}"/>
                </a:ext>
              </a:extLst>
            </p:cNvPr>
            <p:cNvSpPr/>
            <p:nvPr/>
          </p:nvSpPr>
          <p:spPr>
            <a:xfrm>
              <a:off x="7371058" y="4203897"/>
              <a:ext cx="720000" cy="720000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44" name="Gráfico 43">
              <a:extLst>
                <a:ext uri="{FF2B5EF4-FFF2-40B4-BE49-F238E27FC236}">
                  <a16:creationId xmlns:a16="http://schemas.microsoft.com/office/drawing/2014/main" id="{C6AB33AF-0425-4FCB-9BF8-8633D6DAB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7489858" y="4322697"/>
              <a:ext cx="482400" cy="482400"/>
            </a:xfrm>
            <a:prstGeom prst="rect">
              <a:avLst/>
            </a:prstGeom>
          </p:spPr>
        </p:pic>
      </p:grpSp>
      <p:pic>
        <p:nvPicPr>
          <p:cNvPr id="54" name="Gráfico 53">
            <a:extLst>
              <a:ext uri="{FF2B5EF4-FFF2-40B4-BE49-F238E27FC236}">
                <a16:creationId xmlns:a16="http://schemas.microsoft.com/office/drawing/2014/main" id="{ECA12C74-0194-4162-93C2-AB7A0630D1B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906963" y="2085399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C2F997F0-E299-47D1-BFD1-F5739B67451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5" y="4062598"/>
            <a:ext cx="36000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7065EACD-1C58-453B-8934-1BE003C6968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791" y="2356831"/>
            <a:ext cx="36000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D0046F93-D5EA-41D7-9B14-E8209D3C1B6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617" y="2564199"/>
            <a:ext cx="36000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3AB92C20-B789-432B-8357-802334CE605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347" y="3289610"/>
            <a:ext cx="36000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DC617858-4C3A-4D20-926A-6631E60D960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393" y="4061659"/>
            <a:ext cx="36000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7A77ECD0-4D7A-48D8-B596-FE09B0CE125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197" y="2497765"/>
            <a:ext cx="36000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E0DE8CCD-C1FF-4C0A-BBFD-047EAB95E38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781" y="2227330"/>
            <a:ext cx="36000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71831D7D-B7E5-4EA3-8DE7-A39DB22B01E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197" y="2453497"/>
            <a:ext cx="36000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051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46" grpId="0"/>
    </p:bldLst>
  </p:timing>
</p:sld>
</file>

<file path=ppt/theme/theme1.xml><?xml version="1.0" encoding="utf-8"?>
<a:theme xmlns:a="http://schemas.openxmlformats.org/drawingml/2006/main" name="Tema de Office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1413</TotalTime>
  <Words>219</Words>
  <Application>Microsoft Office PowerPoint</Application>
  <PresentationFormat>Panorámica</PresentationFormat>
  <Paragraphs>106</Paragraphs>
  <Slides>16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1" baseType="lpstr">
      <vt:lpstr>Arial</vt:lpstr>
      <vt:lpstr>Berlin Sans FB</vt:lpstr>
      <vt:lpstr>Calibri</vt:lpstr>
      <vt:lpstr>Calibri Light</vt:lpstr>
      <vt:lpstr>Tema de Office</vt:lpstr>
      <vt:lpstr>Presentación de PowerPoint</vt:lpstr>
      <vt:lpstr>Agenda</vt:lpstr>
      <vt:lpstr>Objetivo | General</vt:lpstr>
      <vt:lpstr>Situación actual</vt:lpstr>
      <vt:lpstr>Situación actual</vt:lpstr>
      <vt:lpstr>Justificación</vt:lpstr>
      <vt:lpstr>Justificación | Beneficiados</vt:lpstr>
      <vt:lpstr>Alcances</vt:lpstr>
      <vt:lpstr>Alcances</vt:lpstr>
      <vt:lpstr>Alcances</vt:lpstr>
      <vt:lpstr>Requerimientos | Hardware</vt:lpstr>
      <vt:lpstr>Requerimientos | Hardware</vt:lpstr>
      <vt:lpstr>Requerimientos | Software</vt:lpstr>
      <vt:lpstr>Metodología de desarrollo</vt:lpstr>
      <vt:lpstr>Presentación del sistema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René Ruiz Morazán</dc:creator>
  <cp:lastModifiedBy>Carlos René Ruiz Morazán</cp:lastModifiedBy>
  <cp:revision>98</cp:revision>
  <cp:lastPrinted>2017-07-18T06:59:12Z</cp:lastPrinted>
  <dcterms:created xsi:type="dcterms:W3CDTF">2017-07-13T02:50:24Z</dcterms:created>
  <dcterms:modified xsi:type="dcterms:W3CDTF">2019-02-01T16:44:48Z</dcterms:modified>
</cp:coreProperties>
</file>